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420.xml" ContentType="application/vnd.openxmlformats-officedocument.presentationml.tags+xml"/>
  <Override PartName="/ppt/tags/tag440.xml" ContentType="application/vnd.openxmlformats-officedocument.presentationml.tags+xml"/>
  <Override PartName="/ppt/tags/tag490.xml" ContentType="application/vnd.openxmlformats-officedocument.presentationml.tags+xml"/>
  <Override PartName="/ppt/tags/tag510.xml" ContentType="application/vnd.openxmlformats-officedocument.presentationml.tags+xml"/>
  <Override PartName="/ppt/tags/tag550.xml" ContentType="application/vnd.openxmlformats-officedocument.presentationml.tags+xml"/>
  <Override PartName="/ppt/tags/tag570.xml" ContentType="application/vnd.openxmlformats-officedocument.presentationml.tags+xml"/>
  <Override PartName="/ppt/tags/tag620.xml" ContentType="application/vnd.openxmlformats-officedocument.presentationml.tags+xml"/>
  <Override PartName="/ppt/tags/tag640.xml" ContentType="application/vnd.openxmlformats-officedocument.presentationml.tags+xml"/>
  <Override PartName="/ppt/tags/tag720.xml" ContentType="application/vnd.openxmlformats-officedocument.presentationml.tags+xml"/>
  <Override PartName="/ppt/tags/tag740.xml" ContentType="application/vnd.openxmlformats-officedocument.presentationml.tags+xml"/>
  <Override PartName="/ppt/tags/tag760.xml" ContentType="application/vnd.openxmlformats-officedocument.presentationml.tags+xml"/>
  <Override PartName="/ppt/tags/tag840.xml" ContentType="application/vnd.openxmlformats-officedocument.presentationml.tags+xml"/>
  <Override PartName="/ppt/tags/tag860.xml" ContentType="application/vnd.openxmlformats-officedocument.presentationml.tags+xml"/>
  <Override PartName="/ppt/tags/tag880.xml" ContentType="application/vnd.openxmlformats-officedocument.presentationml.tags+xml"/>
  <Override PartName="/ppt/tags/tag910.xml" ContentType="application/vnd.openxmlformats-officedocument.presentationml.tags+xml"/>
  <Override PartName="/ppt/tags/tag930.xml" ContentType="application/vnd.openxmlformats-officedocument.presentationml.tags+xml"/>
  <Override PartName="/ppt/tags/tag950.xml" ContentType="application/vnd.openxmlformats-officedocument.presentationml.tags+xml"/>
  <Override PartName="/ppt/tags/tag990.xml" ContentType="application/vnd.openxmlformats-officedocument.presentationml.tags+xml"/>
  <Override PartName="/ppt/tags/tag1020.xml" ContentType="application/vnd.openxmlformats-officedocument.presentationml.tags+xml"/>
  <Override PartName="/ppt/tags/tag1040.xml" ContentType="application/vnd.openxmlformats-officedocument.presentationml.tags+xml"/>
  <Override PartName="/ppt/tags/tag1060.xml" ContentType="application/vnd.openxmlformats-officedocument.presentationml.tags+xml"/>
  <Override PartName="/ppt/tags/tag1110.xml" ContentType="application/vnd.openxmlformats-officedocument.presentationml.tags+xml"/>
  <Override PartName="/ppt/tags/tag1130.xml" ContentType="application/vnd.openxmlformats-officedocument.presentationml.tags+xml"/>
  <Override PartName="/ppt/tags/tag115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9" r:id="rId2"/>
    <p:sldId id="298" r:id="rId3"/>
    <p:sldId id="299" r:id="rId4"/>
    <p:sldId id="318" r:id="rId5"/>
    <p:sldId id="300" r:id="rId6"/>
    <p:sldId id="313" r:id="rId7"/>
    <p:sldId id="301" r:id="rId8"/>
    <p:sldId id="311" r:id="rId9"/>
    <p:sldId id="310" r:id="rId10"/>
    <p:sldId id="317" r:id="rId11"/>
    <p:sldId id="303" r:id="rId12"/>
    <p:sldId id="314" r:id="rId13"/>
    <p:sldId id="312" r:id="rId14"/>
  </p:sldIdLst>
  <p:sldSz cx="13211175" cy="13338175"/>
  <p:notesSz cx="7104063" cy="10234613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0001BE"/>
    <a:srgbClr val="FF7E00"/>
    <a:srgbClr val="4948FF"/>
    <a:srgbClr val="44649A"/>
    <a:srgbClr val="FF2525"/>
    <a:srgbClr val="F5DCC1"/>
    <a:srgbClr val="F7D3B7"/>
    <a:srgbClr val="CCE1B8"/>
    <a:srgbClr val="EE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/>
  </p:normalViewPr>
  <p:slideViewPr>
    <p:cSldViewPr snapToGrid="0">
      <p:cViewPr>
        <p:scale>
          <a:sx n="66" d="100"/>
          <a:sy n="66" d="100"/>
        </p:scale>
        <p:origin x="1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1" tIns="49537" rIns="99071" bIns="49537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1" tIns="49537" rIns="99071" bIns="49537" rtlCol="0"/>
          <a:lstStyle>
            <a:lvl1pPr algn="r">
              <a:defRPr sz="1300"/>
            </a:lvl1pPr>
          </a:lstStyle>
          <a:p>
            <a:fld id="{0F9B84EA-7D68-4D60-9CB1-D50884785D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71" tIns="49537" rIns="99071" bIns="49537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71" tIns="49537" rIns="99071" bIns="49537" rtlCol="0" anchor="b"/>
          <a:lstStyle>
            <a:lvl1pPr algn="r">
              <a:defRPr sz="13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1" tIns="49537" rIns="99071" bIns="49537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71" tIns="49537" rIns="99071" bIns="49537" rtlCol="0"/>
          <a:lstStyle>
            <a:lvl1pPr algn="r">
              <a:defRPr sz="1300"/>
            </a:lvl1pPr>
          </a:lstStyle>
          <a:p>
            <a:fld id="{D2A48B96-639E-45A3-A0BA-2464DFDB1FAA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41500" y="1279525"/>
            <a:ext cx="342106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1" tIns="49537" rIns="99071" bIns="49537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1" tIns="49537" rIns="99071" bIns="49537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71" tIns="49537" rIns="99071" bIns="49537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71" tIns="49537" rIns="99071" bIns="49537" rtlCol="0" anchor="b"/>
          <a:lstStyle>
            <a:lvl1pPr algn="r">
              <a:defRPr sz="13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51696" y="2183102"/>
            <a:ext cx="9910179" cy="4644108"/>
          </a:xfrm>
        </p:spPr>
        <p:txBody>
          <a:bodyPr anchor="b"/>
          <a:lstStyle>
            <a:lvl1pPr algn="ctr">
              <a:defRPr sz="866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51696" y="7006306"/>
            <a:ext cx="9910179" cy="3220614"/>
          </a:xfrm>
        </p:spPr>
        <p:txBody>
          <a:bodyPr/>
          <a:lstStyle>
            <a:lvl1pPr marL="0" indent="0" algn="ctr">
              <a:buNone/>
              <a:defRPr sz="3465"/>
            </a:lvl1pPr>
            <a:lvl2pPr marL="660400" indent="0" algn="ctr">
              <a:buNone/>
              <a:defRPr sz="2890"/>
            </a:lvl2pPr>
            <a:lvl3pPr marL="1321435" indent="0" algn="ctr">
              <a:buNone/>
              <a:defRPr sz="2600"/>
            </a:lvl3pPr>
            <a:lvl4pPr marL="1981835" indent="0" algn="ctr">
              <a:buNone/>
              <a:defRPr sz="2310"/>
            </a:lvl4pPr>
            <a:lvl5pPr marL="2642235" indent="0" algn="ctr">
              <a:buNone/>
              <a:defRPr sz="2310"/>
            </a:lvl5pPr>
            <a:lvl6pPr marL="3303270" indent="0" algn="ctr">
              <a:buNone/>
              <a:defRPr sz="2310"/>
            </a:lvl6pPr>
            <a:lvl7pPr marL="3963670" indent="0" algn="ctr">
              <a:buNone/>
              <a:defRPr sz="2310"/>
            </a:lvl7pPr>
            <a:lvl8pPr marL="4625340" indent="0" algn="ctr">
              <a:buNone/>
              <a:defRPr sz="2310"/>
            </a:lvl8pPr>
            <a:lvl9pPr marL="5285740" indent="0" algn="ctr">
              <a:buNone/>
              <a:defRPr sz="231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55962" y="710203"/>
            <a:ext cx="2849176" cy="113045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08433" y="710203"/>
            <a:ext cx="8382359" cy="113045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1551" y="3325603"/>
            <a:ext cx="11396705" cy="5548843"/>
          </a:xfrm>
        </p:spPr>
        <p:txBody>
          <a:bodyPr anchor="b"/>
          <a:lstStyle>
            <a:lvl1pPr>
              <a:defRPr sz="866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1551" y="8926940"/>
            <a:ext cx="11396705" cy="2918006"/>
          </a:xfrm>
        </p:spPr>
        <p:txBody>
          <a:bodyPr/>
          <a:lstStyle>
            <a:lvl1pPr marL="0" indent="0">
              <a:buNone/>
              <a:defRPr sz="3465">
                <a:solidFill>
                  <a:schemeClr val="tx1">
                    <a:tint val="75000"/>
                  </a:schemeClr>
                </a:solidFill>
              </a:defRPr>
            </a:lvl1pPr>
            <a:lvl2pPr marL="660400" indent="0">
              <a:buNone/>
              <a:defRPr sz="2890">
                <a:solidFill>
                  <a:schemeClr val="tx1">
                    <a:tint val="75000"/>
                  </a:schemeClr>
                </a:solidFill>
              </a:defRPr>
            </a:lvl2pPr>
            <a:lvl3pPr marL="1321435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835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4pPr>
            <a:lvl5pPr marL="2642235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5pPr>
            <a:lvl6pPr marL="330327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6pPr>
            <a:lvl7pPr marL="396367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7pPr>
            <a:lvl8pPr marL="462534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8pPr>
            <a:lvl9pPr marL="528574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08433" y="3551014"/>
            <a:ext cx="5615768" cy="84637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89371" y="3551014"/>
            <a:ext cx="5615768" cy="84637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54" y="710203"/>
            <a:ext cx="11396705" cy="2578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54" y="3270022"/>
            <a:ext cx="5589960" cy="1602587"/>
          </a:xfrm>
        </p:spPr>
        <p:txBody>
          <a:bodyPr anchor="b"/>
          <a:lstStyle>
            <a:lvl1pPr marL="0" indent="0">
              <a:buNone/>
              <a:defRPr sz="3465" b="1"/>
            </a:lvl1pPr>
            <a:lvl2pPr marL="660400" indent="0">
              <a:buNone/>
              <a:defRPr sz="2890" b="1"/>
            </a:lvl2pPr>
            <a:lvl3pPr marL="1321435" indent="0">
              <a:buNone/>
              <a:defRPr sz="2600" b="1"/>
            </a:lvl3pPr>
            <a:lvl4pPr marL="1981835" indent="0">
              <a:buNone/>
              <a:defRPr sz="2310" b="1"/>
            </a:lvl4pPr>
            <a:lvl5pPr marL="2642235" indent="0">
              <a:buNone/>
              <a:defRPr sz="2310" b="1"/>
            </a:lvl5pPr>
            <a:lvl6pPr marL="3303270" indent="0">
              <a:buNone/>
              <a:defRPr sz="2310" b="1"/>
            </a:lvl6pPr>
            <a:lvl7pPr marL="3963670" indent="0">
              <a:buNone/>
              <a:defRPr sz="2310" b="1"/>
            </a:lvl7pPr>
            <a:lvl8pPr marL="4625340" indent="0">
              <a:buNone/>
              <a:defRPr sz="2310" b="1"/>
            </a:lvl8pPr>
            <a:lvl9pPr marL="5285740" indent="0">
              <a:buNone/>
              <a:defRPr sz="231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0154" y="4872608"/>
            <a:ext cx="5589960" cy="7166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89371" y="3270022"/>
            <a:ext cx="5617489" cy="1602587"/>
          </a:xfrm>
        </p:spPr>
        <p:txBody>
          <a:bodyPr anchor="b"/>
          <a:lstStyle>
            <a:lvl1pPr marL="0" indent="0">
              <a:buNone/>
              <a:defRPr sz="3465" b="1"/>
            </a:lvl1pPr>
            <a:lvl2pPr marL="660400" indent="0">
              <a:buNone/>
              <a:defRPr sz="2890" b="1"/>
            </a:lvl2pPr>
            <a:lvl3pPr marL="1321435" indent="0">
              <a:buNone/>
              <a:defRPr sz="2600" b="1"/>
            </a:lvl3pPr>
            <a:lvl4pPr marL="1981835" indent="0">
              <a:buNone/>
              <a:defRPr sz="2310" b="1"/>
            </a:lvl4pPr>
            <a:lvl5pPr marL="2642235" indent="0">
              <a:buNone/>
              <a:defRPr sz="2310" b="1"/>
            </a:lvl5pPr>
            <a:lvl6pPr marL="3303270" indent="0">
              <a:buNone/>
              <a:defRPr sz="2310" b="1"/>
            </a:lvl6pPr>
            <a:lvl7pPr marL="3963670" indent="0">
              <a:buNone/>
              <a:defRPr sz="2310" b="1"/>
            </a:lvl7pPr>
            <a:lvl8pPr marL="4625340" indent="0">
              <a:buNone/>
              <a:defRPr sz="2310" b="1"/>
            </a:lvl8pPr>
            <a:lvl9pPr marL="5285740" indent="0">
              <a:buNone/>
              <a:defRPr sz="231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89371" y="4872608"/>
            <a:ext cx="5617489" cy="71668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54" y="889298"/>
            <a:ext cx="4261721" cy="3112540"/>
          </a:xfrm>
        </p:spPr>
        <p:txBody>
          <a:bodyPr anchor="b"/>
          <a:lstStyle>
            <a:lvl1pPr>
              <a:defRPr sz="46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7489" y="1920635"/>
            <a:ext cx="6689371" cy="9479662"/>
          </a:xfrm>
        </p:spPr>
        <p:txBody>
          <a:bodyPr/>
          <a:lstStyle>
            <a:lvl1pPr>
              <a:defRPr sz="4630"/>
            </a:lvl1pPr>
            <a:lvl2pPr>
              <a:defRPr sz="4040"/>
            </a:lvl2pPr>
            <a:lvl3pPr>
              <a:defRPr sz="3465"/>
            </a:lvl3pPr>
            <a:lvl4pPr>
              <a:defRPr sz="2890"/>
            </a:lvl4pPr>
            <a:lvl5pPr>
              <a:defRPr sz="2890"/>
            </a:lvl5pPr>
            <a:lvl6pPr>
              <a:defRPr sz="2890"/>
            </a:lvl6pPr>
            <a:lvl7pPr>
              <a:defRPr sz="2890"/>
            </a:lvl7pPr>
            <a:lvl8pPr>
              <a:defRPr sz="2890"/>
            </a:lvl8pPr>
            <a:lvl9pPr>
              <a:defRPr sz="289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0154" y="4001838"/>
            <a:ext cx="4261721" cy="7413900"/>
          </a:xfrm>
        </p:spPr>
        <p:txBody>
          <a:bodyPr/>
          <a:lstStyle>
            <a:lvl1pPr marL="0" indent="0">
              <a:buNone/>
              <a:defRPr sz="2310"/>
            </a:lvl1pPr>
            <a:lvl2pPr marL="660400" indent="0">
              <a:buNone/>
              <a:defRPr sz="2020"/>
            </a:lvl2pPr>
            <a:lvl3pPr marL="1321435" indent="0">
              <a:buNone/>
              <a:defRPr sz="1735"/>
            </a:lvl3pPr>
            <a:lvl4pPr marL="1981835" indent="0">
              <a:buNone/>
              <a:defRPr sz="1445"/>
            </a:lvl4pPr>
            <a:lvl5pPr marL="2642235" indent="0">
              <a:buNone/>
              <a:defRPr sz="1445"/>
            </a:lvl5pPr>
            <a:lvl6pPr marL="3303270" indent="0">
              <a:buNone/>
              <a:defRPr sz="1445"/>
            </a:lvl6pPr>
            <a:lvl7pPr marL="3963670" indent="0">
              <a:buNone/>
              <a:defRPr sz="1445"/>
            </a:lvl7pPr>
            <a:lvl8pPr marL="4625340" indent="0">
              <a:buNone/>
              <a:defRPr sz="1445"/>
            </a:lvl8pPr>
            <a:lvl9pPr marL="5285740" indent="0">
              <a:buNone/>
              <a:defRPr sz="14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54" y="889298"/>
            <a:ext cx="4261721" cy="3112540"/>
          </a:xfrm>
        </p:spPr>
        <p:txBody>
          <a:bodyPr anchor="b"/>
          <a:lstStyle>
            <a:lvl1pPr>
              <a:defRPr sz="463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617489" y="1920635"/>
            <a:ext cx="6689371" cy="9479662"/>
          </a:xfrm>
        </p:spPr>
        <p:txBody>
          <a:bodyPr/>
          <a:lstStyle>
            <a:lvl1pPr marL="0" indent="0">
              <a:buNone/>
              <a:defRPr sz="4630"/>
            </a:lvl1pPr>
            <a:lvl2pPr marL="660400" indent="0">
              <a:buNone/>
              <a:defRPr sz="4040"/>
            </a:lvl2pPr>
            <a:lvl3pPr marL="1321435" indent="0">
              <a:buNone/>
              <a:defRPr sz="3465"/>
            </a:lvl3pPr>
            <a:lvl4pPr marL="1981835" indent="0">
              <a:buNone/>
              <a:defRPr sz="2890"/>
            </a:lvl4pPr>
            <a:lvl5pPr marL="2642235" indent="0">
              <a:buNone/>
              <a:defRPr sz="2890"/>
            </a:lvl5pPr>
            <a:lvl6pPr marL="3303270" indent="0">
              <a:buNone/>
              <a:defRPr sz="2890"/>
            </a:lvl6pPr>
            <a:lvl7pPr marL="3963670" indent="0">
              <a:buNone/>
              <a:defRPr sz="2890"/>
            </a:lvl7pPr>
            <a:lvl8pPr marL="4625340" indent="0">
              <a:buNone/>
              <a:defRPr sz="2890"/>
            </a:lvl8pPr>
            <a:lvl9pPr marL="5285740" indent="0">
              <a:buNone/>
              <a:defRPr sz="289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0154" y="4001838"/>
            <a:ext cx="4261721" cy="7413900"/>
          </a:xfrm>
        </p:spPr>
        <p:txBody>
          <a:bodyPr/>
          <a:lstStyle>
            <a:lvl1pPr marL="0" indent="0">
              <a:buNone/>
              <a:defRPr sz="2310"/>
            </a:lvl1pPr>
            <a:lvl2pPr marL="660400" indent="0">
              <a:buNone/>
              <a:defRPr sz="2020"/>
            </a:lvl2pPr>
            <a:lvl3pPr marL="1321435" indent="0">
              <a:buNone/>
              <a:defRPr sz="1735"/>
            </a:lvl3pPr>
            <a:lvl4pPr marL="1981835" indent="0">
              <a:buNone/>
              <a:defRPr sz="1445"/>
            </a:lvl4pPr>
            <a:lvl5pPr marL="2642235" indent="0">
              <a:buNone/>
              <a:defRPr sz="1445"/>
            </a:lvl5pPr>
            <a:lvl6pPr marL="3303270" indent="0">
              <a:buNone/>
              <a:defRPr sz="1445"/>
            </a:lvl6pPr>
            <a:lvl7pPr marL="3963670" indent="0">
              <a:buNone/>
              <a:defRPr sz="1445"/>
            </a:lvl7pPr>
            <a:lvl8pPr marL="4625340" indent="0">
              <a:buNone/>
              <a:defRPr sz="1445"/>
            </a:lvl8pPr>
            <a:lvl9pPr marL="5285740" indent="0">
              <a:buNone/>
              <a:defRPr sz="14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08433" y="710203"/>
            <a:ext cx="11396705" cy="257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8433" y="3551014"/>
            <a:ext cx="11396705" cy="8463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08433" y="12363703"/>
            <a:ext cx="2973054" cy="710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9A99-7381-40D9-82AE-36AEB22F83A6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76995" y="12363703"/>
            <a:ext cx="4459580" cy="710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32084" y="12363703"/>
            <a:ext cx="2973054" cy="7102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4278-E49F-4277-A59B-C16EFF7042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21435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200" indent="-330200" algn="l" defTabSz="1321435" rtl="0" eaLnBrk="1" latinLnBrk="0" hangingPunct="1">
        <a:lnSpc>
          <a:spcPct val="90000"/>
        </a:lnSpc>
        <a:spcBef>
          <a:spcPct val="290000"/>
        </a:spcBef>
        <a:buFont typeface="Arial" panose="020B0604020202020204" pitchFamily="34" charset="0"/>
        <a:buChar char="•"/>
        <a:defRPr sz="404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30200" algn="l" defTabSz="1321435" rtl="0" eaLnBrk="1" latinLnBrk="0" hangingPunct="1">
        <a:lnSpc>
          <a:spcPct val="90000"/>
        </a:lnSpc>
        <a:spcBef>
          <a:spcPct val="145000"/>
        </a:spcBef>
        <a:buFont typeface="Arial" panose="020B0604020202020204" pitchFamily="34" charset="0"/>
        <a:buChar char="•"/>
        <a:defRPr sz="3465" kern="1200">
          <a:solidFill>
            <a:schemeClr val="tx1"/>
          </a:solidFill>
          <a:latin typeface="+mn-lt"/>
          <a:ea typeface="+mn-ea"/>
          <a:cs typeface="+mn-cs"/>
        </a:defRPr>
      </a:lvl2pPr>
      <a:lvl3pPr marL="1651635" indent="-330200" algn="l" defTabSz="1321435" rtl="0" eaLnBrk="1" latinLnBrk="0" hangingPunct="1">
        <a:lnSpc>
          <a:spcPct val="90000"/>
        </a:lnSpc>
        <a:spcBef>
          <a:spcPct val="145000"/>
        </a:spcBef>
        <a:buFont typeface="Arial" panose="020B0604020202020204" pitchFamily="34" charset="0"/>
        <a:buChar char="•"/>
        <a:defRPr sz="2890" kern="1200">
          <a:solidFill>
            <a:schemeClr val="tx1"/>
          </a:solidFill>
          <a:latin typeface="+mn-lt"/>
          <a:ea typeface="+mn-ea"/>
          <a:cs typeface="+mn-cs"/>
        </a:defRPr>
      </a:lvl3pPr>
      <a:lvl4pPr marL="2312670" indent="-330200" algn="l" defTabSz="1321435" rtl="0" eaLnBrk="1" latinLnBrk="0" hangingPunct="1">
        <a:lnSpc>
          <a:spcPct val="90000"/>
        </a:lnSpc>
        <a:spcBef>
          <a:spcPct val="145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2435" indent="-330200" algn="l" defTabSz="1321435" rtl="0" eaLnBrk="1" latinLnBrk="0" hangingPunct="1">
        <a:lnSpc>
          <a:spcPct val="90000"/>
        </a:lnSpc>
        <a:spcBef>
          <a:spcPct val="145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835" indent="-330200" algn="l" defTabSz="1321435" rtl="0" eaLnBrk="1" latinLnBrk="0" hangingPunct="1">
        <a:lnSpc>
          <a:spcPct val="90000"/>
        </a:lnSpc>
        <a:spcBef>
          <a:spcPct val="145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4505" indent="-330200" algn="l" defTabSz="1321435" rtl="0" eaLnBrk="1" latinLnBrk="0" hangingPunct="1">
        <a:lnSpc>
          <a:spcPct val="90000"/>
        </a:lnSpc>
        <a:spcBef>
          <a:spcPct val="145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5540" indent="-330200" algn="l" defTabSz="1321435" rtl="0" eaLnBrk="1" latinLnBrk="0" hangingPunct="1">
        <a:lnSpc>
          <a:spcPct val="90000"/>
        </a:lnSpc>
        <a:spcBef>
          <a:spcPct val="145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6575" indent="-330200" algn="l" defTabSz="1321435" rtl="0" eaLnBrk="1" latinLnBrk="0" hangingPunct="1">
        <a:lnSpc>
          <a:spcPct val="90000"/>
        </a:lnSpc>
        <a:spcBef>
          <a:spcPct val="145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214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400" algn="l" defTabSz="13214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1435" algn="l" defTabSz="13214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835" algn="l" defTabSz="13214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2235" algn="l" defTabSz="13214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3270" algn="l" defTabSz="13214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670" algn="l" defTabSz="13214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5340" algn="l" defTabSz="13214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5740" algn="l" defTabSz="132143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image" Target="../../clipboard/media/image3.png"/><Relationship Id="rId47" Type="http://schemas.openxmlformats.org/officeDocument/2006/relationships/image" Target="../../clipboard/media/image8.png"/><Relationship Id="rId50" Type="http://schemas.openxmlformats.org/officeDocument/2006/relationships/image" Target="../../clipboard/media/image11.png"/><Relationship Id="rId55" Type="http://schemas.openxmlformats.org/officeDocument/2006/relationships/image" Target="../../clipboard/media/image16.png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image" Target="../media/image1.png"/><Relationship Id="rId45" Type="http://schemas.openxmlformats.org/officeDocument/2006/relationships/image" Target="../../clipboard/media/image6.png"/><Relationship Id="rId53" Type="http://schemas.openxmlformats.org/officeDocument/2006/relationships/image" Target="../media/image3.png"/><Relationship Id="rId58" Type="http://schemas.openxmlformats.org/officeDocument/2006/relationships/image" Target="../../clipboard/media/image19.png"/><Relationship Id="rId5" Type="http://schemas.openxmlformats.org/officeDocument/2006/relationships/tags" Target="../tags/tag6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image" Target="../../clipboard/media/image4.png"/><Relationship Id="rId48" Type="http://schemas.openxmlformats.org/officeDocument/2006/relationships/image" Target="../../clipboard/media/image9.png"/><Relationship Id="rId56" Type="http://schemas.openxmlformats.org/officeDocument/2006/relationships/image" Target="../../clipboard/media/image17.png"/><Relationship Id="rId8" Type="http://schemas.openxmlformats.org/officeDocument/2006/relationships/tags" Target="../tags/tag9.xml"/><Relationship Id="rId51" Type="http://schemas.openxmlformats.org/officeDocument/2006/relationships/image" Target="../../clipboard/media/image12.png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image" Target="../../clipboard/media/image7.png"/><Relationship Id="rId59" Type="http://schemas.openxmlformats.org/officeDocument/2006/relationships/image" Target="../../clipboard/media/image20.png"/><Relationship Id="rId20" Type="http://schemas.openxmlformats.org/officeDocument/2006/relationships/tags" Target="../tags/tag21.xml"/><Relationship Id="rId41" Type="http://schemas.openxmlformats.org/officeDocument/2006/relationships/image" Target="../media/image2.png"/><Relationship Id="rId54" Type="http://schemas.openxmlformats.org/officeDocument/2006/relationships/image" Target="../media/image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image" Target="../../clipboard/media/image10.png"/><Relationship Id="rId57" Type="http://schemas.openxmlformats.org/officeDocument/2006/relationships/image" Target="../../clipboard/media/image18.png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image" Target="../../clipboard/media/image5.png"/><Relationship Id="rId52" Type="http://schemas.openxmlformats.org/officeDocument/2006/relationships/image" Target="../../clipboard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13" Type="http://schemas.openxmlformats.org/officeDocument/2006/relationships/image" Target="../media/image129.jpeg"/><Relationship Id="rId3" Type="http://schemas.openxmlformats.org/officeDocument/2006/relationships/image" Target="../media/image122.png"/><Relationship Id="rId7" Type="http://schemas.openxmlformats.org/officeDocument/2006/relationships/image" Target="../media/image24.png"/><Relationship Id="rId12" Type="http://schemas.openxmlformats.org/officeDocument/2006/relationships/image" Target="../media/image128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27.jpeg"/><Relationship Id="rId5" Type="http://schemas.openxmlformats.org/officeDocument/2006/relationships/image" Target="../media/image22.png"/><Relationship Id="rId15" Type="http://schemas.openxmlformats.org/officeDocument/2006/relationships/image" Target="../media/image131.jpeg"/><Relationship Id="rId10" Type="http://schemas.openxmlformats.org/officeDocument/2006/relationships/image" Target="../media/image126.jpeg"/><Relationship Id="rId4" Type="http://schemas.openxmlformats.org/officeDocument/2006/relationships/image" Target="../media/image123.png"/><Relationship Id="rId9" Type="http://schemas.openxmlformats.org/officeDocument/2006/relationships/image" Target="../media/image125.jpeg"/><Relationship Id="rId14" Type="http://schemas.openxmlformats.org/officeDocument/2006/relationships/image" Target="../media/image1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3" Type="http://schemas.openxmlformats.org/officeDocument/2006/relationships/image" Target="../media/image133.jpeg"/><Relationship Id="rId7" Type="http://schemas.openxmlformats.org/officeDocument/2006/relationships/image" Target="../media/image135.jpeg"/><Relationship Id="rId12" Type="http://schemas.openxmlformats.org/officeDocument/2006/relationships/image" Target="../media/image164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34.wmf"/><Relationship Id="rId10" Type="http://schemas.openxmlformats.org/officeDocument/2006/relationships/image" Target="../media/image16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75.png"/><Relationship Id="rId18" Type="http://schemas.openxmlformats.org/officeDocument/2006/relationships/image" Target="../media/image143.jpeg"/><Relationship Id="rId3" Type="http://schemas.openxmlformats.org/officeDocument/2006/relationships/image" Target="../media/image137.jpeg"/><Relationship Id="rId21" Type="http://schemas.openxmlformats.org/officeDocument/2006/relationships/image" Target="../media/image183.png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47.jpeg"/><Relationship Id="rId2" Type="http://schemas.openxmlformats.org/officeDocument/2006/relationships/image" Target="../media/image165.png"/><Relationship Id="rId16" Type="http://schemas.openxmlformats.org/officeDocument/2006/relationships/image" Target="../media/image142.jpeg"/><Relationship Id="rId20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eg"/><Relationship Id="rId11" Type="http://schemas.openxmlformats.org/officeDocument/2006/relationships/image" Target="../media/image173.png"/><Relationship Id="rId24" Type="http://schemas.openxmlformats.org/officeDocument/2006/relationships/image" Target="../media/image146.jpeg"/><Relationship Id="rId5" Type="http://schemas.openxmlformats.org/officeDocument/2006/relationships/image" Target="../media/image138.jpe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7.png"/><Relationship Id="rId9" Type="http://schemas.openxmlformats.org/officeDocument/2006/relationships/image" Target="../media/image140.jpeg"/><Relationship Id="rId14" Type="http://schemas.openxmlformats.org/officeDocument/2006/relationships/image" Target="../media/image141.jpeg"/><Relationship Id="rId22" Type="http://schemas.openxmlformats.org/officeDocument/2006/relationships/image" Target="../media/image1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tags" Target="../tags/tag65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60.xml"/><Relationship Id="rId34" Type="http://schemas.openxmlformats.org/officeDocument/2006/relationships/tags" Target="../tags/tag73.xml"/><Relationship Id="rId42" Type="http://schemas.openxmlformats.org/officeDocument/2006/relationships/image" Target="../media/image5.png"/><Relationship Id="rId47" Type="http://schemas.openxmlformats.org/officeDocument/2006/relationships/image" Target="../media/image10.png"/><Relationship Id="rId50" Type="http://schemas.openxmlformats.org/officeDocument/2006/relationships/image" Target="../media/image13.png"/><Relationship Id="rId55" Type="http://schemas.openxmlformats.org/officeDocument/2006/relationships/image" Target="../media/image16.png"/><Relationship Id="rId63" Type="http://schemas.openxmlformats.org/officeDocument/2006/relationships/image" Target="../media/image24.png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9" Type="http://schemas.openxmlformats.org/officeDocument/2006/relationships/tags" Target="../tags/tag68.xml"/><Relationship Id="rId11" Type="http://schemas.openxmlformats.org/officeDocument/2006/relationships/tags" Target="../tags/tag50.xml"/><Relationship Id="rId24" Type="http://schemas.openxmlformats.org/officeDocument/2006/relationships/tags" Target="../tags/tag63.xml"/><Relationship Id="rId32" Type="http://schemas.openxmlformats.org/officeDocument/2006/relationships/tags" Target="../tags/tag71.xml"/><Relationship Id="rId37" Type="http://schemas.openxmlformats.org/officeDocument/2006/relationships/tags" Target="../tags/tag76.xml"/><Relationship Id="rId40" Type="http://schemas.openxmlformats.org/officeDocument/2006/relationships/image" Target="../media/image1.png"/><Relationship Id="rId45" Type="http://schemas.openxmlformats.org/officeDocument/2006/relationships/image" Target="../media/image8.png"/><Relationship Id="rId53" Type="http://schemas.openxmlformats.org/officeDocument/2006/relationships/image" Target="../media/image3.png"/><Relationship Id="rId58" Type="http://schemas.openxmlformats.org/officeDocument/2006/relationships/image" Target="../media/image19.png"/><Relationship Id="rId5" Type="http://schemas.openxmlformats.org/officeDocument/2006/relationships/tags" Target="../tags/tag44.xml"/><Relationship Id="rId61" Type="http://schemas.openxmlformats.org/officeDocument/2006/relationships/image" Target="../media/image22.png"/><Relationship Id="rId19" Type="http://schemas.openxmlformats.org/officeDocument/2006/relationships/tags" Target="../tags/tag58.xml"/><Relationship Id="rId14" Type="http://schemas.openxmlformats.org/officeDocument/2006/relationships/tags" Target="../tags/tag53.xml"/><Relationship Id="rId22" Type="http://schemas.openxmlformats.org/officeDocument/2006/relationships/tags" Target="../tags/tag61.xml"/><Relationship Id="rId27" Type="http://schemas.openxmlformats.org/officeDocument/2006/relationships/tags" Target="../tags/tag66.xml"/><Relationship Id="rId30" Type="http://schemas.openxmlformats.org/officeDocument/2006/relationships/tags" Target="../tags/tag69.xml"/><Relationship Id="rId35" Type="http://schemas.openxmlformats.org/officeDocument/2006/relationships/tags" Target="../tags/tag74.xml"/><Relationship Id="rId43" Type="http://schemas.openxmlformats.org/officeDocument/2006/relationships/image" Target="../media/image6.png"/><Relationship Id="rId48" Type="http://schemas.openxmlformats.org/officeDocument/2006/relationships/image" Target="../media/image11.png"/><Relationship Id="rId56" Type="http://schemas.openxmlformats.org/officeDocument/2006/relationships/image" Target="../media/image17.png"/><Relationship Id="rId64" Type="http://schemas.openxmlformats.org/officeDocument/2006/relationships/image" Target="../media/image25.png"/><Relationship Id="rId8" Type="http://schemas.openxmlformats.org/officeDocument/2006/relationships/tags" Target="../tags/tag47.xml"/><Relationship Id="rId51" Type="http://schemas.openxmlformats.org/officeDocument/2006/relationships/image" Target="../media/image14.png"/><Relationship Id="rId3" Type="http://schemas.openxmlformats.org/officeDocument/2006/relationships/tags" Target="../tags/tag42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tags" Target="../tags/tag64.xml"/><Relationship Id="rId33" Type="http://schemas.openxmlformats.org/officeDocument/2006/relationships/tags" Target="../tags/tag72.xml"/><Relationship Id="rId38" Type="http://schemas.openxmlformats.org/officeDocument/2006/relationships/tags" Target="../tags/tag77.xml"/><Relationship Id="rId46" Type="http://schemas.openxmlformats.org/officeDocument/2006/relationships/image" Target="../media/image9.png"/><Relationship Id="rId59" Type="http://schemas.openxmlformats.org/officeDocument/2006/relationships/image" Target="../media/image20.png"/><Relationship Id="rId20" Type="http://schemas.openxmlformats.org/officeDocument/2006/relationships/tags" Target="../tags/tag59.xml"/><Relationship Id="rId41" Type="http://schemas.openxmlformats.org/officeDocument/2006/relationships/image" Target="../media/image2.png"/><Relationship Id="rId54" Type="http://schemas.openxmlformats.org/officeDocument/2006/relationships/image" Target="../media/image4.png"/><Relationship Id="rId62" Type="http://schemas.openxmlformats.org/officeDocument/2006/relationships/image" Target="../media/image23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5" Type="http://schemas.openxmlformats.org/officeDocument/2006/relationships/tags" Target="../tags/tag54.xml"/><Relationship Id="rId23" Type="http://schemas.openxmlformats.org/officeDocument/2006/relationships/tags" Target="../tags/tag62.xml"/><Relationship Id="rId28" Type="http://schemas.openxmlformats.org/officeDocument/2006/relationships/tags" Target="../tags/tag67.xml"/><Relationship Id="rId36" Type="http://schemas.openxmlformats.org/officeDocument/2006/relationships/tags" Target="../tags/tag75.xml"/><Relationship Id="rId49" Type="http://schemas.openxmlformats.org/officeDocument/2006/relationships/image" Target="../media/image12.png"/><Relationship Id="rId57" Type="http://schemas.openxmlformats.org/officeDocument/2006/relationships/image" Target="../media/image18.png"/><Relationship Id="rId10" Type="http://schemas.openxmlformats.org/officeDocument/2006/relationships/tags" Target="../tags/tag49.xml"/><Relationship Id="rId31" Type="http://schemas.openxmlformats.org/officeDocument/2006/relationships/tags" Target="../tags/tag70.xml"/><Relationship Id="rId44" Type="http://schemas.openxmlformats.org/officeDocument/2006/relationships/image" Target="../media/image7.png"/><Relationship Id="rId52" Type="http://schemas.openxmlformats.org/officeDocument/2006/relationships/image" Target="../media/image15.png"/><Relationship Id="rId60" Type="http://schemas.openxmlformats.org/officeDocument/2006/relationships/image" Target="../media/image21.jpeg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26.jpeg"/><Relationship Id="rId18" Type="http://schemas.openxmlformats.org/officeDocument/2006/relationships/image" Target="../media/image240.png"/><Relationship Id="rId3" Type="http://schemas.openxmlformats.org/officeDocument/2006/relationships/tags" Target="../tags/tag80.xml"/><Relationship Id="rId21" Type="http://schemas.openxmlformats.org/officeDocument/2006/relationships/image" Target="../media/image27.png"/><Relationship Id="rId7" Type="http://schemas.openxmlformats.org/officeDocument/2006/relationships/tags" Target="../tags/tag84.xml"/><Relationship Id="rId12" Type="http://schemas.openxmlformats.org/officeDocument/2006/relationships/slideLayout" Target="../slideLayouts/slideLayout2.xml"/><Relationship Id="rId17" Type="http://schemas.openxmlformats.org/officeDocument/2006/relationships/tags" Target="../tags/tag440.xml"/><Relationship Id="rId2" Type="http://schemas.openxmlformats.org/officeDocument/2006/relationships/tags" Target="../tags/tag79.xml"/><Relationship Id="rId16" Type="http://schemas.openxmlformats.org/officeDocument/2006/relationships/image" Target="../media/image230.png"/><Relationship Id="rId20" Type="http://schemas.openxmlformats.org/officeDocument/2006/relationships/image" Target="../media/image26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24" Type="http://schemas.openxmlformats.org/officeDocument/2006/relationships/image" Target="../media/image28.png"/><Relationship Id="rId5" Type="http://schemas.openxmlformats.org/officeDocument/2006/relationships/tags" Target="../tags/tag82.xml"/><Relationship Id="rId15" Type="http://schemas.openxmlformats.org/officeDocument/2006/relationships/tags" Target="../tags/tag420.xml"/><Relationship Id="rId23" Type="http://schemas.openxmlformats.org/officeDocument/2006/relationships/tags" Target="../tags/tag510.xml"/><Relationship Id="rId10" Type="http://schemas.openxmlformats.org/officeDocument/2006/relationships/tags" Target="../tags/tag87.xml"/><Relationship Id="rId19" Type="http://schemas.openxmlformats.org/officeDocument/2006/relationships/image" Target="../media/image250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image" Target="../media/image27.jpeg"/><Relationship Id="rId22" Type="http://schemas.openxmlformats.org/officeDocument/2006/relationships/tags" Target="../tags/tag49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550.xml"/><Relationship Id="rId18" Type="http://schemas.openxmlformats.org/officeDocument/2006/relationships/image" Target="../media/image26.png"/><Relationship Id="rId3" Type="http://schemas.openxmlformats.org/officeDocument/2006/relationships/tags" Target="../tags/tag91.xml"/><Relationship Id="rId21" Type="http://schemas.openxmlformats.org/officeDocument/2006/relationships/image" Target="../media/image230.png"/><Relationship Id="rId7" Type="http://schemas.openxmlformats.org/officeDocument/2006/relationships/tags" Target="../tags/tag95.xml"/><Relationship Id="rId12" Type="http://schemas.openxmlformats.org/officeDocument/2006/relationships/image" Target="../media/image29.jpeg"/><Relationship Id="rId17" Type="http://schemas.openxmlformats.org/officeDocument/2006/relationships/image" Target="../media/image250.png"/><Relationship Id="rId2" Type="http://schemas.openxmlformats.org/officeDocument/2006/relationships/tags" Target="../tags/tag90.xml"/><Relationship Id="rId16" Type="http://schemas.openxmlformats.org/officeDocument/2006/relationships/image" Target="../media/image32.png"/><Relationship Id="rId20" Type="http://schemas.openxmlformats.org/officeDocument/2006/relationships/tags" Target="../tags/tag62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28.jpeg"/><Relationship Id="rId24" Type="http://schemas.openxmlformats.org/officeDocument/2006/relationships/image" Target="../media/image28.png"/><Relationship Id="rId5" Type="http://schemas.openxmlformats.org/officeDocument/2006/relationships/tags" Target="../tags/tag93.xml"/><Relationship Id="rId15" Type="http://schemas.openxmlformats.org/officeDocument/2006/relationships/tags" Target="../tags/tag570.xml"/><Relationship Id="rId23" Type="http://schemas.openxmlformats.org/officeDocument/2006/relationships/image" Target="../media/image24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7.png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31.png"/><Relationship Id="rId22" Type="http://schemas.openxmlformats.org/officeDocument/2006/relationships/tags" Target="../tags/tag64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5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50" Type="http://schemas.openxmlformats.org/officeDocument/2006/relationships/image" Target="../media/image66.png"/><Relationship Id="rId55" Type="http://schemas.openxmlformats.org/officeDocument/2006/relationships/image" Target="../media/image71.png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6" Type="http://schemas.openxmlformats.org/officeDocument/2006/relationships/image" Target="../media/image34.png"/><Relationship Id="rId29" Type="http://schemas.openxmlformats.org/officeDocument/2006/relationships/image" Target="../media/image45.png"/><Relationship Id="rId11" Type="http://schemas.openxmlformats.org/officeDocument/2006/relationships/tags" Target="../tags/tag108.xml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3" Type="http://schemas.openxmlformats.org/officeDocument/2006/relationships/image" Target="../media/image69.png"/><Relationship Id="rId5" Type="http://schemas.openxmlformats.org/officeDocument/2006/relationships/tags" Target="../tags/tag102.xml"/><Relationship Id="rId10" Type="http://schemas.openxmlformats.org/officeDocument/2006/relationships/tags" Target="../tags/tag107.xml"/><Relationship Id="rId19" Type="http://schemas.openxmlformats.org/officeDocument/2006/relationships/tags" Target="../tags/tag760.xml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52" Type="http://schemas.openxmlformats.org/officeDocument/2006/relationships/image" Target="../media/image68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30.jpe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4.png"/><Relationship Id="rId8" Type="http://schemas.openxmlformats.org/officeDocument/2006/relationships/tags" Target="../tags/tag105.xml"/><Relationship Id="rId51" Type="http://schemas.openxmlformats.org/officeDocument/2006/relationships/image" Target="../media/image67.png"/><Relationship Id="rId3" Type="http://schemas.openxmlformats.org/officeDocument/2006/relationships/tags" Target="../tags/tag100.xml"/><Relationship Id="rId12" Type="http://schemas.openxmlformats.org/officeDocument/2006/relationships/tags" Target="../tags/tag109.xml"/><Relationship Id="rId17" Type="http://schemas.openxmlformats.org/officeDocument/2006/relationships/tags" Target="../tags/tag740.xml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0" Type="http://schemas.openxmlformats.org/officeDocument/2006/relationships/image" Target="../media/image36.png"/><Relationship Id="rId41" Type="http://schemas.openxmlformats.org/officeDocument/2006/relationships/image" Target="../media/image57.png"/><Relationship Id="rId54" Type="http://schemas.openxmlformats.org/officeDocument/2006/relationships/image" Target="../media/image70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5" Type="http://schemas.openxmlformats.org/officeDocument/2006/relationships/tags" Target="../tags/tag720.xml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840.xml"/><Relationship Id="rId21" Type="http://schemas.openxmlformats.org/officeDocument/2006/relationships/tags" Target="../tags/tag130.xml"/><Relationship Id="rId42" Type="http://schemas.openxmlformats.org/officeDocument/2006/relationships/image" Target="../media/image82.png"/><Relationship Id="rId47" Type="http://schemas.openxmlformats.org/officeDocument/2006/relationships/tags" Target="../tags/tag1040.xml"/><Relationship Id="rId63" Type="http://schemas.openxmlformats.org/officeDocument/2006/relationships/image" Target="../media/image100.png"/><Relationship Id="rId68" Type="http://schemas.openxmlformats.org/officeDocument/2006/relationships/image" Target="../media/image105.png"/><Relationship Id="rId84" Type="http://schemas.openxmlformats.org/officeDocument/2006/relationships/tags" Target="../tags/tag1150.xml"/><Relationship Id="rId16" Type="http://schemas.openxmlformats.org/officeDocument/2006/relationships/tags" Target="../tags/tag125.xml"/><Relationship Id="rId11" Type="http://schemas.openxmlformats.org/officeDocument/2006/relationships/tags" Target="../tags/tag120.xml"/><Relationship Id="rId32" Type="http://schemas.openxmlformats.org/officeDocument/2006/relationships/tags" Target="../tags/tag910.xml"/><Relationship Id="rId37" Type="http://schemas.openxmlformats.org/officeDocument/2006/relationships/image" Target="../media/image78.png"/><Relationship Id="rId53" Type="http://schemas.openxmlformats.org/officeDocument/2006/relationships/image" Target="../media/image90.png"/><Relationship Id="rId58" Type="http://schemas.openxmlformats.org/officeDocument/2006/relationships/image" Target="../media/image95.png"/><Relationship Id="rId74" Type="http://schemas.openxmlformats.org/officeDocument/2006/relationships/image" Target="../media/image111.png"/><Relationship Id="rId79" Type="http://schemas.openxmlformats.org/officeDocument/2006/relationships/image" Target="../media/image116.png"/><Relationship Id="rId5" Type="http://schemas.openxmlformats.org/officeDocument/2006/relationships/tags" Target="../tags/tag114.xml"/><Relationship Id="rId19" Type="http://schemas.openxmlformats.org/officeDocument/2006/relationships/tags" Target="../tags/tag128.xml"/><Relationship Id="rId14" Type="http://schemas.openxmlformats.org/officeDocument/2006/relationships/tags" Target="../tags/tag123.xml"/><Relationship Id="rId22" Type="http://schemas.openxmlformats.org/officeDocument/2006/relationships/tags" Target="../tags/tag131.xml"/><Relationship Id="rId27" Type="http://schemas.openxmlformats.org/officeDocument/2006/relationships/image" Target="../media/image73.png"/><Relationship Id="rId30" Type="http://schemas.openxmlformats.org/officeDocument/2006/relationships/tags" Target="../tags/tag880.xml"/><Relationship Id="rId35" Type="http://schemas.openxmlformats.org/officeDocument/2006/relationships/image" Target="../media/image77.png"/><Relationship Id="rId43" Type="http://schemas.openxmlformats.org/officeDocument/2006/relationships/image" Target="../media/image83.png"/><Relationship Id="rId48" Type="http://schemas.openxmlformats.org/officeDocument/2006/relationships/image" Target="../media/image86.png"/><Relationship Id="rId56" Type="http://schemas.openxmlformats.org/officeDocument/2006/relationships/image" Target="../media/image93.png"/><Relationship Id="rId64" Type="http://schemas.openxmlformats.org/officeDocument/2006/relationships/image" Target="../media/image101.png"/><Relationship Id="rId69" Type="http://schemas.openxmlformats.org/officeDocument/2006/relationships/image" Target="../media/image106.png"/><Relationship Id="rId77" Type="http://schemas.openxmlformats.org/officeDocument/2006/relationships/image" Target="../media/image114.png"/><Relationship Id="rId8" Type="http://schemas.openxmlformats.org/officeDocument/2006/relationships/tags" Target="../tags/tag117.xml"/><Relationship Id="rId51" Type="http://schemas.openxmlformats.org/officeDocument/2006/relationships/image" Target="../media/image88.png"/><Relationship Id="rId72" Type="http://schemas.openxmlformats.org/officeDocument/2006/relationships/image" Target="../media/image109.png"/><Relationship Id="rId80" Type="http://schemas.openxmlformats.org/officeDocument/2006/relationships/tags" Target="../tags/tag1110.xml"/><Relationship Id="rId85" Type="http://schemas.openxmlformats.org/officeDocument/2006/relationships/image" Target="../media/image119.png"/><Relationship Id="rId3" Type="http://schemas.openxmlformats.org/officeDocument/2006/relationships/tags" Target="../tags/tag112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image" Target="../media/image31.jpeg"/><Relationship Id="rId33" Type="http://schemas.openxmlformats.org/officeDocument/2006/relationships/image" Target="../media/image76.png"/><Relationship Id="rId38" Type="http://schemas.openxmlformats.org/officeDocument/2006/relationships/image" Target="../media/image79.png"/><Relationship Id="rId46" Type="http://schemas.openxmlformats.org/officeDocument/2006/relationships/image" Target="../media/image85.png"/><Relationship Id="rId59" Type="http://schemas.openxmlformats.org/officeDocument/2006/relationships/image" Target="../media/image96.png"/><Relationship Id="rId67" Type="http://schemas.openxmlformats.org/officeDocument/2006/relationships/image" Target="../media/image104.png"/><Relationship Id="rId20" Type="http://schemas.openxmlformats.org/officeDocument/2006/relationships/tags" Target="../tags/tag129.xml"/><Relationship Id="rId41" Type="http://schemas.openxmlformats.org/officeDocument/2006/relationships/image" Target="../media/image81.png"/><Relationship Id="rId54" Type="http://schemas.openxmlformats.org/officeDocument/2006/relationships/image" Target="../media/image91.png"/><Relationship Id="rId62" Type="http://schemas.openxmlformats.org/officeDocument/2006/relationships/image" Target="../media/image99.png"/><Relationship Id="rId70" Type="http://schemas.openxmlformats.org/officeDocument/2006/relationships/image" Target="../media/image107.png"/><Relationship Id="rId75" Type="http://schemas.openxmlformats.org/officeDocument/2006/relationships/image" Target="../media/image112.png"/><Relationship Id="rId83" Type="http://schemas.openxmlformats.org/officeDocument/2006/relationships/image" Target="../media/image118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5" Type="http://schemas.openxmlformats.org/officeDocument/2006/relationships/tags" Target="../tags/tag124.xml"/><Relationship Id="rId23" Type="http://schemas.openxmlformats.org/officeDocument/2006/relationships/tags" Target="../tags/tag132.xml"/><Relationship Id="rId28" Type="http://schemas.openxmlformats.org/officeDocument/2006/relationships/tags" Target="../tags/tag860.xml"/><Relationship Id="rId36" Type="http://schemas.openxmlformats.org/officeDocument/2006/relationships/tags" Target="../tags/tag950.xml"/><Relationship Id="rId49" Type="http://schemas.openxmlformats.org/officeDocument/2006/relationships/tags" Target="../tags/tag1060.xml"/><Relationship Id="rId57" Type="http://schemas.openxmlformats.org/officeDocument/2006/relationships/image" Target="../media/image94.png"/><Relationship Id="rId10" Type="http://schemas.openxmlformats.org/officeDocument/2006/relationships/tags" Target="../tags/tag119.xml"/><Relationship Id="rId31" Type="http://schemas.openxmlformats.org/officeDocument/2006/relationships/image" Target="../media/image75.png"/><Relationship Id="rId44" Type="http://schemas.openxmlformats.org/officeDocument/2006/relationships/image" Target="../media/image84.png"/><Relationship Id="rId52" Type="http://schemas.openxmlformats.org/officeDocument/2006/relationships/image" Target="../media/image89.png"/><Relationship Id="rId60" Type="http://schemas.openxmlformats.org/officeDocument/2006/relationships/image" Target="../media/image97.png"/><Relationship Id="rId65" Type="http://schemas.openxmlformats.org/officeDocument/2006/relationships/image" Target="../media/image102.png"/><Relationship Id="rId73" Type="http://schemas.openxmlformats.org/officeDocument/2006/relationships/image" Target="../media/image110.png"/><Relationship Id="rId78" Type="http://schemas.openxmlformats.org/officeDocument/2006/relationships/image" Target="../media/image115.png"/><Relationship Id="rId81" Type="http://schemas.openxmlformats.org/officeDocument/2006/relationships/image" Target="../media/image117.png"/><Relationship Id="rId86" Type="http://schemas.openxmlformats.org/officeDocument/2006/relationships/image" Target="../media/image120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39" Type="http://schemas.openxmlformats.org/officeDocument/2006/relationships/image" Target="../media/image80.png"/><Relationship Id="rId34" Type="http://schemas.openxmlformats.org/officeDocument/2006/relationships/tags" Target="../tags/tag930.xml"/><Relationship Id="rId50" Type="http://schemas.openxmlformats.org/officeDocument/2006/relationships/image" Target="../media/image87.png"/><Relationship Id="rId55" Type="http://schemas.openxmlformats.org/officeDocument/2006/relationships/image" Target="../media/image92.png"/><Relationship Id="rId76" Type="http://schemas.openxmlformats.org/officeDocument/2006/relationships/image" Target="../media/image113.png"/><Relationship Id="rId7" Type="http://schemas.openxmlformats.org/officeDocument/2006/relationships/tags" Target="../tags/tag116.xml"/><Relationship Id="rId71" Type="http://schemas.openxmlformats.org/officeDocument/2006/relationships/image" Target="../media/image108.png"/><Relationship Id="rId2" Type="http://schemas.openxmlformats.org/officeDocument/2006/relationships/tags" Target="../tags/tag111.xml"/><Relationship Id="rId29" Type="http://schemas.openxmlformats.org/officeDocument/2006/relationships/image" Target="../media/image74.png"/><Relationship Id="rId24" Type="http://schemas.openxmlformats.org/officeDocument/2006/relationships/slideLayout" Target="../slideLayouts/slideLayout2.xml"/><Relationship Id="rId40" Type="http://schemas.openxmlformats.org/officeDocument/2006/relationships/tags" Target="../tags/tag990.xml"/><Relationship Id="rId45" Type="http://schemas.openxmlformats.org/officeDocument/2006/relationships/tags" Target="../tags/tag1020.xml"/><Relationship Id="rId66" Type="http://schemas.openxmlformats.org/officeDocument/2006/relationships/image" Target="../media/image103.png"/><Relationship Id="rId61" Type="http://schemas.openxmlformats.org/officeDocument/2006/relationships/image" Target="../media/image98.png"/><Relationship Id="rId82" Type="http://schemas.openxmlformats.org/officeDocument/2006/relationships/tags" Target="../tags/tag11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3.jpeg"/><Relationship Id="rId7" Type="http://schemas.openxmlformats.org/officeDocument/2006/relationships/image" Target="../media/image12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34.jpeg"/><Relationship Id="rId9" Type="http://schemas.openxmlformats.org/officeDocument/2006/relationships/image" Target="../media/image7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75.jpeg"/><Relationship Id="rId7" Type="http://schemas.openxmlformats.org/officeDocument/2006/relationships/image" Target="../media/image77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133.png"/><Relationship Id="rId10" Type="http://schemas.openxmlformats.org/officeDocument/2006/relationships/image" Target="../media/image21.jpe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9.jpeg"/><Relationship Id="rId7" Type="http://schemas.openxmlformats.org/officeDocument/2006/relationships/image" Target="../media/image121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8033880" y="6712832"/>
            <a:ext cx="1295677" cy="1300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593011" y="6712832"/>
            <a:ext cx="1295677" cy="12956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箭头: 下弧形 242"/>
          <p:cNvSpPr/>
          <p:nvPr/>
        </p:nvSpPr>
        <p:spPr>
          <a:xfrm>
            <a:off x="2799092" y="7911968"/>
            <a:ext cx="7387900" cy="767244"/>
          </a:xfrm>
          <a:prstGeom prst="curvedUpArrow">
            <a:avLst>
              <a:gd name="adj1" fmla="val 25000"/>
              <a:gd name="adj2" fmla="val 50000"/>
              <a:gd name="adj3" fmla="val 23758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55" name="直接连接符 154"/>
          <p:cNvCxnSpPr>
            <a:endCxn id="171" idx="2"/>
          </p:cNvCxnSpPr>
          <p:nvPr/>
        </p:nvCxnSpPr>
        <p:spPr>
          <a:xfrm flipV="1">
            <a:off x="7846264" y="6915764"/>
            <a:ext cx="910182" cy="646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64" idx="2"/>
          </p:cNvCxnSpPr>
          <p:nvPr/>
        </p:nvCxnSpPr>
        <p:spPr>
          <a:xfrm flipH="1">
            <a:off x="7863589" y="7061108"/>
            <a:ext cx="567398" cy="456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167" idx="2"/>
          </p:cNvCxnSpPr>
          <p:nvPr/>
        </p:nvCxnSpPr>
        <p:spPr>
          <a:xfrm flipH="1">
            <a:off x="7846264" y="7165131"/>
            <a:ext cx="1122359" cy="54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stCxn id="166" idx="2"/>
          </p:cNvCxnSpPr>
          <p:nvPr/>
        </p:nvCxnSpPr>
        <p:spPr>
          <a:xfrm flipH="1" flipV="1">
            <a:off x="7846264" y="7259858"/>
            <a:ext cx="868987" cy="14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endCxn id="168" idx="2"/>
          </p:cNvCxnSpPr>
          <p:nvPr/>
        </p:nvCxnSpPr>
        <p:spPr>
          <a:xfrm>
            <a:off x="7846264" y="7496479"/>
            <a:ext cx="739219" cy="544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flipV="1">
            <a:off x="7844924" y="7337090"/>
            <a:ext cx="82395" cy="16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endCxn id="172" idx="2"/>
          </p:cNvCxnSpPr>
          <p:nvPr/>
        </p:nvCxnSpPr>
        <p:spPr>
          <a:xfrm flipV="1">
            <a:off x="7856356" y="7715521"/>
            <a:ext cx="551976" cy="181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7852157" y="7842831"/>
            <a:ext cx="81046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箭头: 右 232"/>
          <p:cNvSpPr/>
          <p:nvPr/>
        </p:nvSpPr>
        <p:spPr>
          <a:xfrm rot="10800000" flipV="1">
            <a:off x="7122960" y="7569438"/>
            <a:ext cx="535998" cy="119008"/>
          </a:xfrm>
          <a:prstGeom prst="rightArrow">
            <a:avLst/>
          </a:prstGeom>
          <a:gradFill>
            <a:gsLst>
              <a:gs pos="18300">
                <a:srgbClr val="FFD0D0"/>
              </a:gs>
              <a:gs pos="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4" name="箭头: 上弧形 243"/>
          <p:cNvSpPr/>
          <p:nvPr/>
        </p:nvSpPr>
        <p:spPr>
          <a:xfrm flipH="1">
            <a:off x="5160568" y="5908366"/>
            <a:ext cx="2590860" cy="313448"/>
          </a:xfrm>
          <a:prstGeom prst="curvedDownArrow">
            <a:avLst>
              <a:gd name="adj1" fmla="val 25000"/>
              <a:gd name="adj2" fmla="val 50000"/>
              <a:gd name="adj3" fmla="val 4052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73000">
                <a:srgbClr val="B3D192">
                  <a:alpha val="100000"/>
                </a:srgbClr>
              </a:gs>
              <a:gs pos="62000">
                <a:srgbClr val="BDD096">
                  <a:alpha val="100000"/>
                </a:srgbClr>
              </a:gs>
              <a:gs pos="41000">
                <a:srgbClr val="EFCCAA">
                  <a:alpha val="100000"/>
                </a:srgbClr>
              </a:gs>
              <a:gs pos="54000">
                <a:srgbClr val="E5CDA6">
                  <a:alpha val="100000"/>
                </a:srgbClr>
              </a:gs>
              <a:gs pos="55000">
                <a:srgbClr val="D1CE9E">
                  <a:alpha val="100000"/>
                </a:srgb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</a:gradFill>
          <a:ln>
            <a:gradFill>
              <a:gsLst>
                <a:gs pos="18000">
                  <a:schemeClr val="accent1">
                    <a:lumMod val="5000"/>
                    <a:lumOff val="95000"/>
                  </a:schemeClr>
                </a:gs>
                <a:gs pos="6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4" name="箭头: 右 233"/>
          <p:cNvSpPr/>
          <p:nvPr/>
        </p:nvSpPr>
        <p:spPr>
          <a:xfrm rot="10800000">
            <a:off x="7112705" y="6856161"/>
            <a:ext cx="491332" cy="116809"/>
          </a:xfrm>
          <a:prstGeom prst="rightArrow">
            <a:avLst/>
          </a:prstGeom>
          <a:gradFill>
            <a:gsLst>
              <a:gs pos="18300">
                <a:srgbClr val="FFD0D0"/>
              </a:gs>
              <a:gs pos="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5" name="箭头: 右 234"/>
          <p:cNvSpPr/>
          <p:nvPr/>
        </p:nvSpPr>
        <p:spPr>
          <a:xfrm rot="10800000">
            <a:off x="7219474" y="7207692"/>
            <a:ext cx="348152" cy="116809"/>
          </a:xfrm>
          <a:prstGeom prst="rightArrow">
            <a:avLst/>
          </a:prstGeom>
          <a:gradFill>
            <a:gsLst>
              <a:gs pos="18300">
                <a:srgbClr val="FFD0D0"/>
              </a:gs>
              <a:gs pos="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2" name="箭头: 右 231"/>
          <p:cNvSpPr/>
          <p:nvPr/>
        </p:nvSpPr>
        <p:spPr>
          <a:xfrm rot="10800000">
            <a:off x="5380583" y="7597382"/>
            <a:ext cx="439484" cy="116809"/>
          </a:xfrm>
          <a:prstGeom prst="rightArrow">
            <a:avLst/>
          </a:prstGeom>
          <a:gradFill>
            <a:gsLst>
              <a:gs pos="18300">
                <a:srgbClr val="FFD0D0"/>
              </a:gs>
              <a:gs pos="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1" name="箭头: 右 230"/>
          <p:cNvSpPr/>
          <p:nvPr/>
        </p:nvSpPr>
        <p:spPr>
          <a:xfrm rot="10800000">
            <a:off x="5380583" y="6855425"/>
            <a:ext cx="439484" cy="116809"/>
          </a:xfrm>
          <a:prstGeom prst="rightArrow">
            <a:avLst/>
          </a:prstGeom>
          <a:gradFill>
            <a:gsLst>
              <a:gs pos="18300">
                <a:srgbClr val="FFD0D0"/>
              </a:gs>
              <a:gs pos="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3444105" y="8265291"/>
            <a:ext cx="2575028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Step1. Embedding</a:t>
            </a:r>
          </a:p>
        </p:txBody>
      </p:sp>
      <p:sp>
        <p:nvSpPr>
          <p:cNvPr id="228" name="箭头: 右 227"/>
          <p:cNvSpPr/>
          <p:nvPr/>
        </p:nvSpPr>
        <p:spPr>
          <a:xfrm rot="10800000">
            <a:off x="5380583" y="7196700"/>
            <a:ext cx="348152" cy="116809"/>
          </a:xfrm>
          <a:prstGeom prst="rightArrow">
            <a:avLst/>
          </a:prstGeom>
          <a:gradFill>
            <a:gsLst>
              <a:gs pos="18300">
                <a:srgbClr val="FFD0D0"/>
              </a:gs>
              <a:gs pos="0">
                <a:schemeClr val="bg1"/>
              </a:gs>
              <a:gs pos="100000">
                <a:srgbClr val="FF0000"/>
              </a:gs>
            </a:gsLst>
            <a:lin ang="0" scaled="1"/>
          </a:gra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箭头: 右 27"/>
          <p:cNvSpPr/>
          <p:nvPr/>
        </p:nvSpPr>
        <p:spPr>
          <a:xfrm rot="878550">
            <a:off x="2958505" y="7592809"/>
            <a:ext cx="630595" cy="11049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/>
          <p:cNvSpPr/>
          <p:nvPr/>
        </p:nvSpPr>
        <p:spPr>
          <a:xfrm>
            <a:off x="2996004" y="7371861"/>
            <a:ext cx="508793" cy="100679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/>
          <p:cNvSpPr/>
          <p:nvPr/>
        </p:nvSpPr>
        <p:spPr>
          <a:xfrm rot="20203712" flipV="1">
            <a:off x="2992764" y="7113879"/>
            <a:ext cx="603299" cy="107828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2762955" y="6844835"/>
            <a:ext cx="276029" cy="1066871"/>
          </a:xfrm>
          <a:prstGeom prst="roundRect">
            <a:avLst/>
          </a:prstGeom>
          <a:solidFill>
            <a:srgbClr val="B5C0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3069464" y="6835251"/>
            <a:ext cx="634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400" b="1" baseline="-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CN" altLang="en-US" sz="1400" b="1" baseline="-1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接连接符 97"/>
          <p:cNvCxnSpPr>
            <a:stCxn id="18" idx="6"/>
          </p:cNvCxnSpPr>
          <p:nvPr/>
        </p:nvCxnSpPr>
        <p:spPr>
          <a:xfrm>
            <a:off x="4384472" y="6893244"/>
            <a:ext cx="72096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圆角 95"/>
          <p:cNvSpPr/>
          <p:nvPr/>
        </p:nvSpPr>
        <p:spPr>
          <a:xfrm>
            <a:off x="5105439" y="6480623"/>
            <a:ext cx="276029" cy="1833022"/>
          </a:xfrm>
          <a:prstGeom prst="roundRect">
            <a:avLst/>
          </a:prstGeom>
          <a:solidFill>
            <a:srgbClr val="CCE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直接连接符 100"/>
          <p:cNvCxnSpPr>
            <a:stCxn id="5" idx="6"/>
          </p:cNvCxnSpPr>
          <p:nvPr/>
        </p:nvCxnSpPr>
        <p:spPr>
          <a:xfrm flipV="1">
            <a:off x="4059013" y="7036133"/>
            <a:ext cx="1046428" cy="1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4" idx="6"/>
          </p:cNvCxnSpPr>
          <p:nvPr/>
        </p:nvCxnSpPr>
        <p:spPr>
          <a:xfrm>
            <a:off x="4596649" y="7141976"/>
            <a:ext cx="508793" cy="1140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13" idx="5"/>
          </p:cNvCxnSpPr>
          <p:nvPr/>
        </p:nvCxnSpPr>
        <p:spPr>
          <a:xfrm flipV="1">
            <a:off x="4331210" y="7272427"/>
            <a:ext cx="774231" cy="5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4799818" y="7421336"/>
            <a:ext cx="3056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5023047" y="7552928"/>
            <a:ext cx="82395" cy="16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16" idx="6"/>
          </p:cNvCxnSpPr>
          <p:nvPr/>
        </p:nvCxnSpPr>
        <p:spPr>
          <a:xfrm flipV="1">
            <a:off x="4606949" y="7706481"/>
            <a:ext cx="522923" cy="917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56" idx="6"/>
          </p:cNvCxnSpPr>
          <p:nvPr/>
        </p:nvCxnSpPr>
        <p:spPr>
          <a:xfrm>
            <a:off x="4302080" y="7877476"/>
            <a:ext cx="81046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976621" y="6989544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754147" y="7333547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260885" y="7190385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514257" y="7093568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31117" y="7430363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524557" y="7667252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672867" y="7381955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02080" y="6844835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953966" y="7644593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连接符: 曲线 33"/>
          <p:cNvCxnSpPr>
            <a:stCxn id="5" idx="2"/>
          </p:cNvCxnSpPr>
          <p:nvPr/>
        </p:nvCxnSpPr>
        <p:spPr>
          <a:xfrm rot="10800000" flipH="1" flipV="1">
            <a:off x="3976621" y="7037952"/>
            <a:ext cx="160571" cy="392409"/>
          </a:xfrm>
          <a:prstGeom prst="curvedConnector4">
            <a:avLst>
              <a:gd name="adj1" fmla="val -142398"/>
              <a:gd name="adj2" fmla="val 561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/>
          <p:cNvCxnSpPr>
            <a:endCxn id="14" idx="0"/>
          </p:cNvCxnSpPr>
          <p:nvPr/>
        </p:nvCxnSpPr>
        <p:spPr>
          <a:xfrm>
            <a:off x="4396183" y="6941651"/>
            <a:ext cx="159270" cy="1519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3" idx="0"/>
            <a:endCxn id="18" idx="4"/>
          </p:cNvCxnSpPr>
          <p:nvPr/>
        </p:nvCxnSpPr>
        <p:spPr>
          <a:xfrm flipV="1">
            <a:off x="4302080" y="6941651"/>
            <a:ext cx="41195" cy="24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曲线 44"/>
          <p:cNvCxnSpPr>
            <a:stCxn id="17" idx="5"/>
            <a:endCxn id="16" idx="7"/>
          </p:cNvCxnSpPr>
          <p:nvPr/>
        </p:nvCxnSpPr>
        <p:spPr>
          <a:xfrm rot="5400000">
            <a:off x="4560620" y="7498857"/>
            <a:ext cx="216836" cy="1483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9" idx="1"/>
            <a:endCxn id="12" idx="5"/>
          </p:cNvCxnSpPr>
          <p:nvPr/>
        </p:nvCxnSpPr>
        <p:spPr>
          <a:xfrm flipH="1" flipV="1">
            <a:off x="3824474" y="7416185"/>
            <a:ext cx="141558" cy="24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4219689" y="7829067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连接符: 曲线 56"/>
          <p:cNvCxnSpPr>
            <a:stCxn id="15" idx="6"/>
            <a:endCxn id="14" idx="5"/>
          </p:cNvCxnSpPr>
          <p:nvPr/>
        </p:nvCxnSpPr>
        <p:spPr>
          <a:xfrm flipV="1">
            <a:off x="4213507" y="7176207"/>
            <a:ext cx="371076" cy="3025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曲线 58"/>
          <p:cNvCxnSpPr>
            <a:stCxn id="56" idx="5"/>
          </p:cNvCxnSpPr>
          <p:nvPr/>
        </p:nvCxnSpPr>
        <p:spPr>
          <a:xfrm rot="5400000" flipH="1" flipV="1">
            <a:off x="4338412" y="7722139"/>
            <a:ext cx="141170" cy="237963"/>
          </a:xfrm>
          <a:prstGeom prst="curvedConnector4">
            <a:avLst>
              <a:gd name="adj1" fmla="val -37907"/>
              <a:gd name="adj2" fmla="val 52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曲线 62"/>
          <p:cNvCxnSpPr>
            <a:stCxn id="15" idx="3"/>
            <a:endCxn id="16" idx="2"/>
          </p:cNvCxnSpPr>
          <p:nvPr/>
        </p:nvCxnSpPr>
        <p:spPr>
          <a:xfrm rot="16200000" flipH="1">
            <a:off x="4232541" y="7423643"/>
            <a:ext cx="202658" cy="3813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曲线 81"/>
          <p:cNvCxnSpPr>
            <a:stCxn id="56" idx="2"/>
            <a:endCxn id="19" idx="5"/>
          </p:cNvCxnSpPr>
          <p:nvPr/>
        </p:nvCxnSpPr>
        <p:spPr>
          <a:xfrm rot="10800000">
            <a:off x="4024293" y="7727232"/>
            <a:ext cx="195397" cy="1502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连接符: 曲线 84"/>
          <p:cNvCxnSpPr>
            <a:stCxn id="18" idx="2"/>
            <a:endCxn id="18" idx="0"/>
          </p:cNvCxnSpPr>
          <p:nvPr/>
        </p:nvCxnSpPr>
        <p:spPr>
          <a:xfrm rot="10800000" flipH="1">
            <a:off x="4302079" y="6844835"/>
            <a:ext cx="41195" cy="48409"/>
          </a:xfrm>
          <a:prstGeom prst="curvedConnector4">
            <a:avLst>
              <a:gd name="adj1" fmla="val -318848"/>
              <a:gd name="adj2" fmla="val 2909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5693381" y="6664991"/>
            <a:ext cx="1524326" cy="1433691"/>
          </a:xfrm>
          <a:prstGeom prst="ellipse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6171280" y="6894791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5948807" y="7238794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6311545" y="7095774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6708916" y="6998814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6356026" y="7242493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6709054" y="7655066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6867526" y="7287201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6473987" y="6877332"/>
            <a:ext cx="78757" cy="7621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6031125" y="7684488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6" name="连接符: 曲线 135"/>
          <p:cNvCxnSpPr>
            <a:stCxn id="127" idx="2"/>
            <a:endCxn id="131" idx="2"/>
          </p:cNvCxnSpPr>
          <p:nvPr/>
        </p:nvCxnSpPr>
        <p:spPr>
          <a:xfrm rot="10800000" flipH="1" flipV="1">
            <a:off x="6171027" y="6942751"/>
            <a:ext cx="184824" cy="348054"/>
          </a:xfrm>
          <a:prstGeom prst="curvedConnector3">
            <a:avLst>
              <a:gd name="adj1" fmla="val -1288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连接符: 曲线 136"/>
          <p:cNvCxnSpPr>
            <a:stCxn id="134" idx="5"/>
            <a:endCxn id="130" idx="0"/>
          </p:cNvCxnSpPr>
          <p:nvPr/>
        </p:nvCxnSpPr>
        <p:spPr>
          <a:xfrm rot="5400000" flipV="1">
            <a:off x="6617527" y="6865265"/>
            <a:ext cx="56527" cy="208959"/>
          </a:xfrm>
          <a:prstGeom prst="curvedConnector3">
            <a:avLst>
              <a:gd name="adj1" fmla="val 606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29" idx="0"/>
            <a:endCxn id="134" idx="3"/>
          </p:cNvCxnSpPr>
          <p:nvPr/>
        </p:nvCxnSpPr>
        <p:spPr>
          <a:xfrm flipV="1">
            <a:off x="6352740" y="6942070"/>
            <a:ext cx="132744" cy="15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连接符: 曲线 138"/>
          <p:cNvCxnSpPr>
            <a:stCxn id="133" idx="5"/>
            <a:endCxn id="132" idx="7"/>
          </p:cNvCxnSpPr>
          <p:nvPr/>
        </p:nvCxnSpPr>
        <p:spPr>
          <a:xfrm rot="5400000">
            <a:off x="6708987" y="7440063"/>
            <a:ext cx="299784" cy="1587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135" idx="1"/>
            <a:endCxn id="128" idx="5"/>
          </p:cNvCxnSpPr>
          <p:nvPr/>
        </p:nvCxnSpPr>
        <p:spPr>
          <a:xfrm flipH="1" flipV="1">
            <a:off x="6019056" y="7321396"/>
            <a:ext cx="24135" cy="377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6391483" y="7831490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2" name="连接符: 曲线 141"/>
          <p:cNvCxnSpPr/>
          <p:nvPr/>
        </p:nvCxnSpPr>
        <p:spPr>
          <a:xfrm flipV="1">
            <a:off x="6496850" y="7129724"/>
            <a:ext cx="305258" cy="1605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连接符: 曲线 142"/>
          <p:cNvCxnSpPr>
            <a:stCxn id="141" idx="5"/>
          </p:cNvCxnSpPr>
          <p:nvPr/>
        </p:nvCxnSpPr>
        <p:spPr>
          <a:xfrm rot="5400000" flipH="1" flipV="1">
            <a:off x="6510206" y="7724562"/>
            <a:ext cx="141170" cy="237963"/>
          </a:xfrm>
          <a:prstGeom prst="curvedConnector4">
            <a:avLst>
              <a:gd name="adj1" fmla="val -37907"/>
              <a:gd name="adj2" fmla="val 52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连接符: 曲线 143"/>
          <p:cNvCxnSpPr/>
          <p:nvPr/>
        </p:nvCxnSpPr>
        <p:spPr>
          <a:xfrm rot="5400000" flipV="1">
            <a:off x="6292656" y="7434664"/>
            <a:ext cx="378541" cy="3410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曲线 144"/>
          <p:cNvCxnSpPr>
            <a:stCxn id="141" idx="2"/>
            <a:endCxn id="135" idx="5"/>
          </p:cNvCxnSpPr>
          <p:nvPr/>
        </p:nvCxnSpPr>
        <p:spPr>
          <a:xfrm rot="10800000">
            <a:off x="6101797" y="7767157"/>
            <a:ext cx="289622" cy="1124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连接符: 曲线 145"/>
          <p:cNvCxnSpPr>
            <a:stCxn id="134" idx="6"/>
          </p:cNvCxnSpPr>
          <p:nvPr/>
        </p:nvCxnSpPr>
        <p:spPr>
          <a:xfrm flipH="1" flipV="1">
            <a:off x="6507724" y="6861708"/>
            <a:ext cx="44732" cy="53648"/>
          </a:xfrm>
          <a:prstGeom prst="curvedConnector4">
            <a:avLst>
              <a:gd name="adj1" fmla="val -234281"/>
              <a:gd name="adj2" fmla="val 2727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箭头: 右 147"/>
          <p:cNvSpPr/>
          <p:nvPr/>
        </p:nvSpPr>
        <p:spPr>
          <a:xfrm rot="20721450" flipH="1">
            <a:off x="9346475" y="7514193"/>
            <a:ext cx="630595" cy="110490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箭头: 右 148"/>
          <p:cNvSpPr/>
          <p:nvPr/>
        </p:nvSpPr>
        <p:spPr>
          <a:xfrm flipH="1">
            <a:off x="9423933" y="7313509"/>
            <a:ext cx="508793" cy="10067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箭头: 右 149"/>
          <p:cNvSpPr/>
          <p:nvPr/>
        </p:nvSpPr>
        <p:spPr>
          <a:xfrm rot="1396288" flipH="1" flipV="1">
            <a:off x="9362541" y="7045953"/>
            <a:ext cx="603299" cy="107828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文本框 150"/>
          <p:cNvSpPr txBox="1"/>
          <p:nvPr/>
        </p:nvSpPr>
        <p:spPr>
          <a:xfrm>
            <a:off x="8159637" y="8266374"/>
            <a:ext cx="1363637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00" b="1"/>
            </a:lvl1pPr>
          </a:lstStyle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Step1. Embedding</a:t>
            </a:r>
          </a:p>
        </p:txBody>
      </p:sp>
      <p:sp>
        <p:nvSpPr>
          <p:cNvPr id="152" name="矩形: 圆角 151"/>
          <p:cNvSpPr/>
          <p:nvPr/>
        </p:nvSpPr>
        <p:spPr>
          <a:xfrm flipH="1">
            <a:off x="9910919" y="6844834"/>
            <a:ext cx="276029" cy="1066871"/>
          </a:xfrm>
          <a:prstGeom prst="roundRect">
            <a:avLst/>
          </a:prstGeom>
          <a:solidFill>
            <a:srgbClr val="F8CC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4" name="矩形: 圆角 153"/>
          <p:cNvSpPr/>
          <p:nvPr/>
        </p:nvSpPr>
        <p:spPr>
          <a:xfrm>
            <a:off x="7560435" y="6476031"/>
            <a:ext cx="276029" cy="1833022"/>
          </a:xfrm>
          <a:prstGeom prst="roundRect">
            <a:avLst/>
          </a:prstGeom>
          <a:solidFill>
            <a:srgbClr val="F5DC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8430987" y="7012699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8208513" y="7356702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715251" y="7213540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8968622" y="7116724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8585481" y="7453518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8978923" y="7690407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9127233" y="7405109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8756446" y="6867990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8408332" y="7667748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3" name="连接符: 曲线 172"/>
          <p:cNvCxnSpPr>
            <a:stCxn id="164" idx="2"/>
          </p:cNvCxnSpPr>
          <p:nvPr/>
        </p:nvCxnSpPr>
        <p:spPr>
          <a:xfrm rot="10800000" flipH="1" flipV="1">
            <a:off x="8430987" y="7061107"/>
            <a:ext cx="160571" cy="392409"/>
          </a:xfrm>
          <a:prstGeom prst="curvedConnector4">
            <a:avLst>
              <a:gd name="adj1" fmla="val -142398"/>
              <a:gd name="adj2" fmla="val 561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连接符: 曲线 173"/>
          <p:cNvCxnSpPr>
            <a:endCxn id="167" idx="0"/>
          </p:cNvCxnSpPr>
          <p:nvPr/>
        </p:nvCxnSpPr>
        <p:spPr>
          <a:xfrm>
            <a:off x="8850548" y="6964806"/>
            <a:ext cx="159270" cy="1519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>
            <a:stCxn id="166" idx="0"/>
            <a:endCxn id="171" idx="4"/>
          </p:cNvCxnSpPr>
          <p:nvPr/>
        </p:nvCxnSpPr>
        <p:spPr>
          <a:xfrm flipV="1">
            <a:off x="8756446" y="6964806"/>
            <a:ext cx="41195" cy="24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连接符: 曲线 175"/>
          <p:cNvCxnSpPr>
            <a:stCxn id="170" idx="5"/>
            <a:endCxn id="169" idx="7"/>
          </p:cNvCxnSpPr>
          <p:nvPr/>
        </p:nvCxnSpPr>
        <p:spPr>
          <a:xfrm rot="5400000">
            <a:off x="9014985" y="7522011"/>
            <a:ext cx="216836" cy="1483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/>
          <p:cNvCxnSpPr>
            <a:stCxn id="172" idx="1"/>
            <a:endCxn id="165" idx="5"/>
          </p:cNvCxnSpPr>
          <p:nvPr/>
        </p:nvCxnSpPr>
        <p:spPr>
          <a:xfrm flipH="1" flipV="1">
            <a:off x="8278839" y="7439340"/>
            <a:ext cx="141558" cy="24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椭圆 177"/>
          <p:cNvSpPr/>
          <p:nvPr/>
        </p:nvSpPr>
        <p:spPr>
          <a:xfrm>
            <a:off x="8674054" y="7852223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9" name="连接符: 曲线 178"/>
          <p:cNvCxnSpPr>
            <a:stCxn id="168" idx="6"/>
            <a:endCxn id="167" idx="5"/>
          </p:cNvCxnSpPr>
          <p:nvPr/>
        </p:nvCxnSpPr>
        <p:spPr>
          <a:xfrm flipV="1">
            <a:off x="8667873" y="7199361"/>
            <a:ext cx="371076" cy="3025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连接符: 曲线 179"/>
          <p:cNvCxnSpPr>
            <a:stCxn id="178" idx="5"/>
          </p:cNvCxnSpPr>
          <p:nvPr/>
        </p:nvCxnSpPr>
        <p:spPr>
          <a:xfrm rot="5400000" flipH="1" flipV="1">
            <a:off x="8792777" y="7745294"/>
            <a:ext cx="141170" cy="237963"/>
          </a:xfrm>
          <a:prstGeom prst="curvedConnector4">
            <a:avLst>
              <a:gd name="adj1" fmla="val -37907"/>
              <a:gd name="adj2" fmla="val 52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连接符: 曲线 180"/>
          <p:cNvCxnSpPr>
            <a:stCxn id="168" idx="3"/>
            <a:endCxn id="169" idx="2"/>
          </p:cNvCxnSpPr>
          <p:nvPr/>
        </p:nvCxnSpPr>
        <p:spPr>
          <a:xfrm rot="16200000" flipH="1">
            <a:off x="8686907" y="7446798"/>
            <a:ext cx="202658" cy="3813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连接符: 曲线 181"/>
          <p:cNvCxnSpPr>
            <a:stCxn id="178" idx="2"/>
            <a:endCxn id="172" idx="5"/>
          </p:cNvCxnSpPr>
          <p:nvPr/>
        </p:nvCxnSpPr>
        <p:spPr>
          <a:xfrm rot="10800000">
            <a:off x="8478658" y="7750386"/>
            <a:ext cx="195397" cy="1502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连接符: 曲线 182"/>
          <p:cNvCxnSpPr>
            <a:stCxn id="171" idx="2"/>
            <a:endCxn id="171" idx="0"/>
          </p:cNvCxnSpPr>
          <p:nvPr/>
        </p:nvCxnSpPr>
        <p:spPr>
          <a:xfrm rot="10800000" flipH="1">
            <a:off x="8756445" y="6867990"/>
            <a:ext cx="41195" cy="48409"/>
          </a:xfrm>
          <a:prstGeom prst="curvedConnector4">
            <a:avLst>
              <a:gd name="adj1" fmla="val -318848"/>
              <a:gd name="adj2" fmla="val 2909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文本框 222"/>
          <p:cNvSpPr txBox="1"/>
          <p:nvPr/>
        </p:nvSpPr>
        <p:spPr>
          <a:xfrm>
            <a:off x="5904264" y="8254319"/>
            <a:ext cx="2575028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Step2. Estimation</a:t>
            </a:r>
          </a:p>
        </p:txBody>
      </p:sp>
      <p:sp>
        <p:nvSpPr>
          <p:cNvPr id="237" name="文本框 236"/>
          <p:cNvSpPr txBox="1"/>
          <p:nvPr/>
        </p:nvSpPr>
        <p:spPr>
          <a:xfrm>
            <a:off x="6071014" y="8436734"/>
            <a:ext cx="67641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椭圆 253"/>
          <p:cNvSpPr/>
          <p:nvPr/>
        </p:nvSpPr>
        <p:spPr>
          <a:xfrm>
            <a:off x="6611108" y="7392444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>
            <a:off x="5819823" y="7514961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>
            <a:off x="6949688" y="7013212"/>
            <a:ext cx="82392" cy="96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7" name="连接符: 曲线 256"/>
          <p:cNvCxnSpPr>
            <a:stCxn id="255" idx="6"/>
            <a:endCxn id="254" idx="3"/>
          </p:cNvCxnSpPr>
          <p:nvPr/>
        </p:nvCxnSpPr>
        <p:spPr>
          <a:xfrm flipV="1">
            <a:off x="5902365" y="7474995"/>
            <a:ext cx="720879" cy="882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连接符: 曲线 259"/>
          <p:cNvCxnSpPr>
            <a:stCxn id="256" idx="2"/>
            <a:endCxn id="133" idx="0"/>
          </p:cNvCxnSpPr>
          <p:nvPr/>
        </p:nvCxnSpPr>
        <p:spPr>
          <a:xfrm rot="10800000" flipV="1">
            <a:off x="6909055" y="7061522"/>
            <a:ext cx="40648" cy="2254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连接符: 曲线 262"/>
          <p:cNvCxnSpPr>
            <a:endCxn id="254" idx="0"/>
          </p:cNvCxnSpPr>
          <p:nvPr/>
        </p:nvCxnSpPr>
        <p:spPr>
          <a:xfrm rot="10800000">
            <a:off x="6652304" y="7392444"/>
            <a:ext cx="209331" cy="29724"/>
          </a:xfrm>
          <a:prstGeom prst="curvedConnector4">
            <a:avLst>
              <a:gd name="adj1" fmla="val 40160"/>
              <a:gd name="adj2" fmla="val 4685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连接符: 曲线 278"/>
          <p:cNvCxnSpPr/>
          <p:nvPr/>
        </p:nvCxnSpPr>
        <p:spPr>
          <a:xfrm flipH="1" flipV="1">
            <a:off x="6216360" y="6892511"/>
            <a:ext cx="44732" cy="53648"/>
          </a:xfrm>
          <a:prstGeom prst="curvedConnector4">
            <a:avLst>
              <a:gd name="adj1" fmla="val -234281"/>
              <a:gd name="adj2" fmla="val 2727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文本框 279"/>
          <p:cNvSpPr txBox="1"/>
          <p:nvPr/>
        </p:nvSpPr>
        <p:spPr>
          <a:xfrm flipH="1">
            <a:off x="7169884" y="6617744"/>
            <a:ext cx="64611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400" b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CN" altLang="en-US" sz="1400" b="1" baseline="-1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2859688" y="688421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2859688" y="706967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2859688" y="7236714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2859688" y="742217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2859688" y="7593025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6"/>
            </p:custDataLst>
          </p:nvPr>
        </p:nvSpPr>
        <p:spPr>
          <a:xfrm>
            <a:off x="2859688" y="7778484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>
            <p:custDataLst>
              <p:tags r:id="rId7"/>
            </p:custDataLst>
          </p:nvPr>
        </p:nvSpPr>
        <p:spPr>
          <a:xfrm>
            <a:off x="10008140" y="688421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8"/>
            </p:custDataLst>
          </p:nvPr>
        </p:nvSpPr>
        <p:spPr>
          <a:xfrm>
            <a:off x="10008140" y="706967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9"/>
            </p:custDataLst>
          </p:nvPr>
        </p:nvSpPr>
        <p:spPr>
          <a:xfrm>
            <a:off x="10008140" y="7236714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>
            <p:custDataLst>
              <p:tags r:id="rId10"/>
            </p:custDataLst>
          </p:nvPr>
        </p:nvSpPr>
        <p:spPr>
          <a:xfrm>
            <a:off x="10008140" y="742217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>
            <p:custDataLst>
              <p:tags r:id="rId11"/>
            </p:custDataLst>
          </p:nvPr>
        </p:nvSpPr>
        <p:spPr>
          <a:xfrm>
            <a:off x="10008140" y="7593025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>
            <p:custDataLst>
              <p:tags r:id="rId12"/>
            </p:custDataLst>
          </p:nvPr>
        </p:nvSpPr>
        <p:spPr>
          <a:xfrm>
            <a:off x="10008140" y="7778484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>
            <p:custDataLst>
              <p:tags r:id="rId13"/>
            </p:custDataLst>
          </p:nvPr>
        </p:nvSpPr>
        <p:spPr>
          <a:xfrm>
            <a:off x="5210960" y="6570457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>
            <p:custDataLst>
              <p:tags r:id="rId14"/>
            </p:custDataLst>
          </p:nvPr>
        </p:nvSpPr>
        <p:spPr>
          <a:xfrm>
            <a:off x="5210960" y="6755916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>
            <p:custDataLst>
              <p:tags r:id="rId15"/>
            </p:custDataLst>
          </p:nvPr>
        </p:nvSpPr>
        <p:spPr>
          <a:xfrm>
            <a:off x="5210960" y="693121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>
            <p:custDataLst>
              <p:tags r:id="rId16"/>
            </p:custDataLst>
          </p:nvPr>
        </p:nvSpPr>
        <p:spPr>
          <a:xfrm>
            <a:off x="5210960" y="7116674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>
            <p:custDataLst>
              <p:tags r:id="rId17"/>
            </p:custDataLst>
          </p:nvPr>
        </p:nvSpPr>
        <p:spPr>
          <a:xfrm>
            <a:off x="5210960" y="7329444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>
            <p:custDataLst>
              <p:tags r:id="rId18"/>
            </p:custDataLst>
          </p:nvPr>
        </p:nvSpPr>
        <p:spPr>
          <a:xfrm>
            <a:off x="5210960" y="751490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>
            <p:custDataLst>
              <p:tags r:id="rId19"/>
            </p:custDataLst>
          </p:nvPr>
        </p:nvSpPr>
        <p:spPr>
          <a:xfrm>
            <a:off x="5210960" y="7721957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>
            <p:custDataLst>
              <p:tags r:id="rId20"/>
            </p:custDataLst>
          </p:nvPr>
        </p:nvSpPr>
        <p:spPr>
          <a:xfrm>
            <a:off x="5210960" y="7907417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>
            <p:custDataLst>
              <p:tags r:id="rId21"/>
            </p:custDataLst>
          </p:nvPr>
        </p:nvSpPr>
        <p:spPr>
          <a:xfrm>
            <a:off x="5210960" y="809859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>
            <p:custDataLst>
              <p:tags r:id="rId22"/>
            </p:custDataLst>
          </p:nvPr>
        </p:nvSpPr>
        <p:spPr>
          <a:xfrm>
            <a:off x="5211595" y="6574902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>
            <p:custDataLst>
              <p:tags r:id="rId23"/>
            </p:custDataLst>
          </p:nvPr>
        </p:nvSpPr>
        <p:spPr>
          <a:xfrm>
            <a:off x="5211595" y="6760362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>
            <p:custDataLst>
              <p:tags r:id="rId24"/>
            </p:custDataLst>
          </p:nvPr>
        </p:nvSpPr>
        <p:spPr>
          <a:xfrm>
            <a:off x="5211595" y="6935659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>
            <p:custDataLst>
              <p:tags r:id="rId25"/>
            </p:custDataLst>
          </p:nvPr>
        </p:nvSpPr>
        <p:spPr>
          <a:xfrm>
            <a:off x="5211595" y="7121119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>
            <p:custDataLst>
              <p:tags r:id="rId26"/>
            </p:custDataLst>
          </p:nvPr>
        </p:nvSpPr>
        <p:spPr>
          <a:xfrm>
            <a:off x="5211595" y="7333890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>
            <p:custDataLst>
              <p:tags r:id="rId27"/>
            </p:custDataLst>
          </p:nvPr>
        </p:nvSpPr>
        <p:spPr>
          <a:xfrm>
            <a:off x="5211595" y="7519349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>
            <p:custDataLst>
              <p:tags r:id="rId28"/>
            </p:custDataLst>
          </p:nvPr>
        </p:nvSpPr>
        <p:spPr>
          <a:xfrm>
            <a:off x="5211595" y="7726404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>
            <p:custDataLst>
              <p:tags r:id="rId29"/>
            </p:custDataLst>
          </p:nvPr>
        </p:nvSpPr>
        <p:spPr>
          <a:xfrm>
            <a:off x="5211595" y="791186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>
            <p:custDataLst>
              <p:tags r:id="rId30"/>
            </p:custDataLst>
          </p:nvPr>
        </p:nvSpPr>
        <p:spPr>
          <a:xfrm>
            <a:off x="7637813" y="809859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>
            <p:custDataLst>
              <p:tags r:id="rId31"/>
            </p:custDataLst>
          </p:nvPr>
        </p:nvSpPr>
        <p:spPr>
          <a:xfrm>
            <a:off x="7638449" y="6574902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>
            <p:custDataLst>
              <p:tags r:id="rId32"/>
            </p:custDataLst>
          </p:nvPr>
        </p:nvSpPr>
        <p:spPr>
          <a:xfrm>
            <a:off x="7638449" y="6760362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>
            <p:custDataLst>
              <p:tags r:id="rId33"/>
            </p:custDataLst>
          </p:nvPr>
        </p:nvSpPr>
        <p:spPr>
          <a:xfrm>
            <a:off x="7638449" y="6935659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>
            <p:custDataLst>
              <p:tags r:id="rId34"/>
            </p:custDataLst>
          </p:nvPr>
        </p:nvSpPr>
        <p:spPr>
          <a:xfrm>
            <a:off x="7638449" y="7121119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>
            <p:custDataLst>
              <p:tags r:id="rId35"/>
            </p:custDataLst>
          </p:nvPr>
        </p:nvSpPr>
        <p:spPr>
          <a:xfrm>
            <a:off x="7638449" y="7333890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>
            <p:custDataLst>
              <p:tags r:id="rId36"/>
            </p:custDataLst>
          </p:nvPr>
        </p:nvSpPr>
        <p:spPr>
          <a:xfrm>
            <a:off x="7638449" y="7519349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>
            <p:custDataLst>
              <p:tags r:id="rId37"/>
            </p:custDataLst>
          </p:nvPr>
        </p:nvSpPr>
        <p:spPr>
          <a:xfrm>
            <a:off x="7638449" y="7726404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>
            <p:custDataLst>
              <p:tags r:id="rId38"/>
            </p:custDataLst>
          </p:nvPr>
        </p:nvSpPr>
        <p:spPr>
          <a:xfrm>
            <a:off x="7638449" y="7911863"/>
            <a:ext cx="82392" cy="96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9423998" y="6770468"/>
            <a:ext cx="634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400" b="1" baseline="-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CN" altLang="en-US" sz="1400" b="1" baseline="-1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4038046" y="6437656"/>
            <a:ext cx="634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endParaRPr lang="en-US" altLang="zh-CN" sz="1000" b="1" baseline="-1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466848" y="6437656"/>
            <a:ext cx="634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endParaRPr lang="en-US" altLang="zh-CN" sz="1000" b="1" baseline="-1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170832" y="6437656"/>
            <a:ext cx="634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endParaRPr lang="en-US" altLang="zh-CN" sz="1000" b="1" baseline="-1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219636" y="6561034"/>
            <a:ext cx="865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686461" y="4302491"/>
            <a:ext cx="1323623" cy="96477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085580" y="4267559"/>
            <a:ext cx="1525597" cy="1030826"/>
          </a:xfrm>
          <a:prstGeom prst="rect">
            <a:avLst/>
          </a:prstGeom>
        </p:spPr>
      </p:pic>
      <p:sp>
        <p:nvSpPr>
          <p:cNvPr id="36" name="弧形 35"/>
          <p:cNvSpPr/>
          <p:nvPr/>
        </p:nvSpPr>
        <p:spPr>
          <a:xfrm rot="10800000" flipV="1">
            <a:off x="6216121" y="4302491"/>
            <a:ext cx="2297921" cy="604014"/>
          </a:xfrm>
          <a:prstGeom prst="arc">
            <a:avLst>
              <a:gd name="adj1" fmla="val 10826619"/>
              <a:gd name="adj2" fmla="val 46332"/>
            </a:avLst>
          </a:prstGeom>
          <a:ln w="47625">
            <a:gradFill>
              <a:gsLst>
                <a:gs pos="0">
                  <a:srgbClr val="FF2525"/>
                </a:gs>
                <a:gs pos="100000">
                  <a:srgbClr val="4472C4"/>
                </a:gs>
              </a:gsLst>
              <a:lin ang="0" scaled="0"/>
            </a:gra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2916000" y="5805858"/>
            <a:ext cx="441419" cy="752636"/>
          </a:xfrm>
          <a:prstGeom prst="straightConnector1">
            <a:avLst/>
          </a:prstGeom>
          <a:ln w="44450">
            <a:solidFill>
              <a:schemeClr val="bg2">
                <a:lumMod val="90000"/>
              </a:schemeClr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0131715" y="5733737"/>
            <a:ext cx="299784" cy="829488"/>
          </a:xfrm>
          <a:prstGeom prst="straightConnector1">
            <a:avLst/>
          </a:prstGeom>
          <a:ln w="44450">
            <a:solidFill>
              <a:schemeClr val="bg2">
                <a:lumMod val="90000"/>
              </a:schemeClr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五角星 43"/>
          <p:cNvSpPr/>
          <p:nvPr/>
        </p:nvSpPr>
        <p:spPr>
          <a:xfrm>
            <a:off x="6101797" y="4566073"/>
            <a:ext cx="151797" cy="83203"/>
          </a:xfrm>
          <a:prstGeom prst="star5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五角星 86"/>
          <p:cNvSpPr/>
          <p:nvPr/>
        </p:nvSpPr>
        <p:spPr>
          <a:xfrm>
            <a:off x="8430841" y="4566073"/>
            <a:ext cx="151797" cy="83203"/>
          </a:xfrm>
          <a:prstGeom prst="star5">
            <a:avLst/>
          </a:prstGeom>
          <a:solidFill>
            <a:srgbClr val="FF2525"/>
          </a:solidFill>
          <a:ln>
            <a:solidFill>
              <a:srgbClr val="FF252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文本框 280"/>
          <p:cNvSpPr txBox="1"/>
          <p:nvPr/>
        </p:nvSpPr>
        <p:spPr>
          <a:xfrm flipH="1">
            <a:off x="5293077" y="6616178"/>
            <a:ext cx="70416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400" b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sz="1400" b="1" baseline="-1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5806498" y="5790444"/>
                <a:ext cx="508794" cy="458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baseline="30000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2400" b="1" i="1" baseline="30000" dirty="0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  <a:sym typeface="+mn-ea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4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sz="24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y</m:t>
                          </m:r>
                        </m:sup>
                      </m:sSubSup>
                    </m:oMath>
                  </m:oMathPara>
                </a14:m>
                <a:endParaRPr lang="en-US" altLang="zh-CN" sz="24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498" y="5790444"/>
                <a:ext cx="508794" cy="458470"/>
              </a:xfrm>
              <a:prstGeom prst="rect">
                <a:avLst/>
              </a:prstGeom>
              <a:blipFill rotWithShape="1">
                <a:blip r:embed="rId42"/>
                <a:stretch>
                  <a:fillRect l="-11" t="-6760" r="43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文本框 239"/>
          <p:cNvSpPr txBox="1"/>
          <p:nvPr/>
        </p:nvSpPr>
        <p:spPr>
          <a:xfrm>
            <a:off x="6093510" y="5730039"/>
            <a:ext cx="89560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</a:t>
            </a:r>
          </a:p>
        </p:txBody>
      </p:sp>
      <p:cxnSp>
        <p:nvCxnSpPr>
          <p:cNvPr id="111" name="直接箭头连接符 110"/>
          <p:cNvCxnSpPr>
            <a:stCxn id="26" idx="1"/>
          </p:cNvCxnSpPr>
          <p:nvPr/>
        </p:nvCxnSpPr>
        <p:spPr>
          <a:xfrm flipH="1">
            <a:off x="4068727" y="4783289"/>
            <a:ext cx="1016852" cy="293433"/>
          </a:xfrm>
          <a:prstGeom prst="straightConnector1">
            <a:avLst/>
          </a:prstGeom>
          <a:ln w="44450">
            <a:solidFill>
              <a:schemeClr val="bg2">
                <a:lumMod val="90000"/>
              </a:schemeClr>
            </a:solidFill>
            <a:prstDash val="lg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24" idx="3"/>
          </p:cNvCxnSpPr>
          <p:nvPr/>
        </p:nvCxnSpPr>
        <p:spPr>
          <a:xfrm>
            <a:off x="9010085" y="4785195"/>
            <a:ext cx="950163" cy="238176"/>
          </a:xfrm>
          <a:prstGeom prst="straightConnector1">
            <a:avLst/>
          </a:prstGeom>
          <a:ln w="44450">
            <a:solidFill>
              <a:schemeClr val="bg2">
                <a:lumMod val="90000"/>
              </a:schemeClr>
            </a:solidFill>
            <a:prstDash val="lg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2762888" y="6233939"/>
            <a:ext cx="2618665" cy="222869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7548001" y="6233939"/>
            <a:ext cx="2638989" cy="222869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5104634" y="6219332"/>
            <a:ext cx="2739976" cy="2240124"/>
          </a:xfrm>
          <a:prstGeom prst="rect">
            <a:avLst/>
          </a:prstGeom>
          <a:noFill/>
          <a:ln>
            <a:solidFill>
              <a:srgbClr val="FF252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/>
              <p:cNvSpPr txBox="1"/>
              <p:nvPr/>
            </p:nvSpPr>
            <p:spPr>
              <a:xfrm>
                <a:off x="5948807" y="3915876"/>
                <a:ext cx="2598976" cy="355676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en-US" altLang="zh-CN" sz="12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sz="12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1200" b="1" i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200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2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out</m:t>
                          </m:r>
                        </m:sub>
                      </m:sSub>
                      <m:d>
                        <m:d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12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tanh</m:t>
                          </m:r>
                          <m:r>
                            <m:rPr>
                              <m:nor/>
                            </m:rPr>
                            <a:rPr lang="en-US" altLang="zh-CN" sz="1200" b="1" i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b="1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1200" b="1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altLang="zh-CN" sz="1200" b="1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altLang="zh-CN" sz="1200" b="1" i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b="1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1200" b="1" i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W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i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res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b="1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1200" b="1" i="1" smtClean="0">
                                      <a:latin typeface="Times New Roman" panose="02020603050405020304" pitchFamily="18" charset="0"/>
                                      <a:ea typeface="MS Mincho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zh-CN" sz="1200" b="1" i="1">
                                  <a:latin typeface="Times New Roman" panose="02020603050405020304" pitchFamily="18" charset="0"/>
                                  <a:ea typeface="MS Mincho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 sz="1200" b="1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1200" b="1" i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1200" b="1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7" name="文本框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807" y="3915876"/>
                <a:ext cx="2598976" cy="355676"/>
              </a:xfrm>
              <a:prstGeom prst="rect">
                <a:avLst/>
              </a:prstGeom>
              <a:blipFill rotWithShape="1">
                <a:blip r:embed="rId43"/>
                <a:stretch>
                  <a:fillRect l="-5" t="-131" r="2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本框 187"/>
              <p:cNvSpPr txBox="1"/>
              <p:nvPr/>
            </p:nvSpPr>
            <p:spPr>
              <a:xfrm>
                <a:off x="2762888" y="6581994"/>
                <a:ext cx="392514" cy="35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baseline="30000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4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4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altLang="zh-CN" sz="24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88" name="文本框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888" y="6581994"/>
                <a:ext cx="392514" cy="351155"/>
              </a:xfrm>
              <a:prstGeom prst="rect">
                <a:avLst/>
              </a:prstGeom>
              <a:blipFill rotWithShape="1">
                <a:blip r:embed="rId44"/>
                <a:stretch>
                  <a:fillRect l="-1" t="-8742" r="22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/>
              <p:cNvSpPr txBox="1"/>
              <p:nvPr/>
            </p:nvSpPr>
            <p:spPr>
              <a:xfrm>
                <a:off x="9840206" y="6573737"/>
                <a:ext cx="346784" cy="35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baseline="30000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4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y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4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altLang="zh-CN" sz="24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89" name="文本框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206" y="6573737"/>
                <a:ext cx="346784" cy="351155"/>
              </a:xfrm>
              <a:prstGeom prst="rect">
                <a:avLst/>
              </a:prstGeom>
              <a:blipFill rotWithShape="1">
                <a:blip r:embed="rId45"/>
                <a:stretch>
                  <a:fillRect l="-71" t="-8742" r="92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/>
              <p:cNvSpPr txBox="1"/>
              <p:nvPr/>
            </p:nvSpPr>
            <p:spPr>
              <a:xfrm>
                <a:off x="5755014" y="4452384"/>
                <a:ext cx="513825" cy="3479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baseline="30000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2000" b="1" i="1" baseline="30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1" i="1" baseline="30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sz="2000" b="1" i="1" baseline="30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x</m:t>
                          </m:r>
                        </m:sup>
                      </m:sSubSup>
                    </m:oMath>
                  </m:oMathPara>
                </a14:m>
                <a:endParaRPr lang="en-US" altLang="zh-CN" sz="20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90" name="文本框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014" y="4452384"/>
                <a:ext cx="513825" cy="347980"/>
              </a:xfrm>
              <a:prstGeom prst="rect">
                <a:avLst/>
              </a:prstGeom>
              <a:blipFill rotWithShape="1">
                <a:blip r:embed="rId46"/>
                <a:stretch>
                  <a:fillRect l="-2" t="-5224" r="23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本框 191"/>
              <p:cNvSpPr txBox="1"/>
              <p:nvPr/>
            </p:nvSpPr>
            <p:spPr>
              <a:xfrm>
                <a:off x="8390191" y="4454924"/>
                <a:ext cx="578609" cy="3975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baseline="30000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2000" b="1" i="1" baseline="30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sz="20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y</m:t>
                          </m:r>
                        </m:sup>
                      </m:sSubSup>
                    </m:oMath>
                  </m:oMathPara>
                </a14:m>
                <a:endParaRPr lang="en-US" altLang="zh-CN" sz="20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191" y="4454924"/>
                <a:ext cx="578609" cy="397510"/>
              </a:xfrm>
              <a:prstGeom prst="rect">
                <a:avLst/>
              </a:prstGeom>
              <a:blipFill rotWithShape="1">
                <a:blip r:embed="rId47"/>
                <a:stretch>
                  <a:fillRect l="-99" t="-4573" r="10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本框 198"/>
              <p:cNvSpPr txBox="1"/>
              <p:nvPr/>
            </p:nvSpPr>
            <p:spPr>
              <a:xfrm>
                <a:off x="6791308" y="5805604"/>
                <a:ext cx="508794" cy="399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baseline="30000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2400" b="1" i="1" baseline="30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4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sz="24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x</m:t>
                          </m:r>
                        </m:sup>
                      </m:sSubSup>
                    </m:oMath>
                  </m:oMathPara>
                </a14:m>
                <a:endParaRPr lang="en-US" altLang="zh-CN" sz="24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308" y="5805604"/>
                <a:ext cx="508794" cy="399415"/>
              </a:xfrm>
              <a:prstGeom prst="rect">
                <a:avLst/>
              </a:prstGeom>
              <a:blipFill rotWithShape="1">
                <a:blip r:embed="rId48"/>
                <a:stretch>
                  <a:fillRect l="-121" t="-7740" r="28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文本框 199"/>
              <p:cNvSpPr txBox="1"/>
              <p:nvPr/>
            </p:nvSpPr>
            <p:spPr>
              <a:xfrm>
                <a:off x="4994842" y="6287959"/>
                <a:ext cx="508794" cy="34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baseline="30000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2000" b="1" i="1" baseline="30000" dirty="0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  <a:sym typeface="+mn-ea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sz="20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x</m:t>
                          </m:r>
                        </m:sup>
                      </m:sSubSup>
                    </m:oMath>
                  </m:oMathPara>
                </a14:m>
                <a:endParaRPr lang="en-US" altLang="zh-CN" sz="20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200" name="文本框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842" y="6287959"/>
                <a:ext cx="508794" cy="347980"/>
              </a:xfrm>
              <a:prstGeom prst="rect">
                <a:avLst/>
              </a:prstGeom>
              <a:blipFill rotWithShape="1">
                <a:blip r:embed="rId49"/>
                <a:stretch>
                  <a:fillRect l="-111" t="-5164" r="18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本框 200"/>
              <p:cNvSpPr txBox="1"/>
              <p:nvPr/>
            </p:nvSpPr>
            <p:spPr>
              <a:xfrm>
                <a:off x="7453386" y="6279968"/>
                <a:ext cx="508794" cy="397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baseline="30000" dirty="0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2000" b="1" i="1" baseline="30000" dirty="0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  <a:sym typeface="+mn-ea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sz="2000" b="1" i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y</m:t>
                          </m:r>
                        </m:sup>
                      </m:sSubSup>
                    </m:oMath>
                  </m:oMathPara>
                </a14:m>
                <a:endParaRPr lang="en-US" altLang="zh-CN" sz="20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201" name="文本框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86" y="6279968"/>
                <a:ext cx="508794" cy="397510"/>
              </a:xfrm>
              <a:prstGeom prst="rect">
                <a:avLst/>
              </a:prstGeom>
              <a:blipFill rotWithShape="1">
                <a:blip r:embed="rId50"/>
                <a:stretch>
                  <a:fillRect l="-77" t="-4587" r="108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本框 201"/>
              <p:cNvSpPr txBox="1"/>
              <p:nvPr/>
            </p:nvSpPr>
            <p:spPr>
              <a:xfrm>
                <a:off x="4988975" y="4738765"/>
                <a:ext cx="5137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2" name="文本框 2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975" y="4738765"/>
                <a:ext cx="513715" cy="368300"/>
              </a:xfrm>
              <a:prstGeom prst="rect">
                <a:avLst/>
              </a:prstGeom>
              <a:blipFill rotWithShape="1">
                <a:blip r:embed="rId51"/>
                <a:stretch>
                  <a:fillRect l="-81" t="-107" r="81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本框 202"/>
              <p:cNvSpPr txBox="1"/>
              <p:nvPr/>
            </p:nvSpPr>
            <p:spPr>
              <a:xfrm>
                <a:off x="8633385" y="4785131"/>
                <a:ext cx="500380" cy="3695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b="1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文本框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385" y="4785131"/>
                <a:ext cx="500380" cy="369570"/>
              </a:xfrm>
              <a:prstGeom prst="rect">
                <a:avLst/>
              </a:prstGeom>
              <a:blipFill rotWithShape="1">
                <a:blip r:embed="rId52"/>
                <a:stretch>
                  <a:fillRect l="-112" t="-110" r="112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文本框 203"/>
          <p:cNvSpPr txBox="1"/>
          <p:nvPr/>
        </p:nvSpPr>
        <p:spPr>
          <a:xfrm rot="20640000">
            <a:off x="3812132" y="4648640"/>
            <a:ext cx="146716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</p:txBody>
      </p:sp>
      <p:sp>
        <p:nvSpPr>
          <p:cNvPr id="206" name="文本框 205"/>
          <p:cNvSpPr txBox="1"/>
          <p:nvPr/>
        </p:nvSpPr>
        <p:spPr>
          <a:xfrm>
            <a:off x="6457020" y="4290662"/>
            <a:ext cx="20777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map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b="1" baseline="-1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yx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7" name="图片 206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069659" y="5076722"/>
            <a:ext cx="1115933" cy="553203"/>
          </a:xfrm>
          <a:prstGeom prst="rect">
            <a:avLst/>
          </a:prstGeom>
        </p:spPr>
      </p:pic>
      <p:pic>
        <p:nvPicPr>
          <p:cNvPr id="208" name="图片 207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9532801" y="5023370"/>
            <a:ext cx="969852" cy="616717"/>
          </a:xfrm>
          <a:prstGeom prst="rect">
            <a:avLst/>
          </a:prstGeom>
        </p:spPr>
      </p:pic>
      <p:sp>
        <p:nvSpPr>
          <p:cNvPr id="205" name="文本框 204"/>
          <p:cNvSpPr txBox="1"/>
          <p:nvPr/>
        </p:nvSpPr>
        <p:spPr>
          <a:xfrm rot="840000">
            <a:off x="8997381" y="4668965"/>
            <a:ext cx="149129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762202" y="5145760"/>
                <a:ext cx="295910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200" b="1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d>
                      <m:dPr>
                        <m:ctrlPr>
                          <a:rPr lang="en-US" altLang="zh-CN" sz="1200" b="1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1200" b="1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zh-CN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CN" alt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02" y="5145760"/>
                <a:ext cx="295910" cy="204470"/>
              </a:xfrm>
              <a:prstGeom prst="rect">
                <a:avLst/>
              </a:prstGeom>
              <a:blipFill rotWithShape="1">
                <a:blip r:embed="rId55"/>
                <a:stretch>
                  <a:fillRect l="-198" t="-174" r="-14179" b="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228423" y="5145760"/>
                <a:ext cx="28765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200" b="1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y</m:t>
                    </m:r>
                    <m:d>
                      <m:dPr>
                        <m:ctrlPr>
                          <a:rPr lang="en-US" altLang="zh-CN" sz="1200" b="1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1200" b="1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zh-CN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CN" alt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423" y="5145760"/>
                <a:ext cx="287655" cy="204470"/>
              </a:xfrm>
              <a:prstGeom prst="rect">
                <a:avLst/>
              </a:prstGeom>
              <a:blipFill rotWithShape="1">
                <a:blip r:embed="rId56"/>
                <a:stretch>
                  <a:fillRect l="-210" t="-174" r="-14581" b="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5876065" y="8521070"/>
            <a:ext cx="392514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573793" y="8427693"/>
                <a:ext cx="346784" cy="22801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 i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Y</m:t>
                      </m:r>
                    </m:oMath>
                  </m:oMathPara>
                </a14:m>
                <a:endParaRPr lang="en-US" altLang="zh-CN" sz="24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93" y="8427693"/>
                <a:ext cx="346784" cy="228014"/>
              </a:xfrm>
              <a:prstGeom prst="rect">
                <a:avLst/>
              </a:prstGeom>
              <a:blipFill rotWithShape="1">
                <a:blip r:embed="rId57"/>
                <a:stretch>
                  <a:fillRect l="-79" t="-13634" r="100" b="-1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H="1">
            <a:off x="5160030" y="5243914"/>
            <a:ext cx="574798" cy="903798"/>
          </a:xfrm>
          <a:prstGeom prst="straightConnector1">
            <a:avLst/>
          </a:prstGeom>
          <a:ln w="44450">
            <a:solidFill>
              <a:schemeClr val="bg2">
                <a:lumMod val="90000"/>
              </a:schemeClr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7748464" y="5234719"/>
            <a:ext cx="467409" cy="896594"/>
          </a:xfrm>
          <a:prstGeom prst="straightConnector1">
            <a:avLst/>
          </a:prstGeom>
          <a:ln w="44450">
            <a:solidFill>
              <a:schemeClr val="bg2">
                <a:lumMod val="90000"/>
              </a:schemeClr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6216121" y="6373669"/>
            <a:ext cx="865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 rot="978510">
                <a:off x="7991635" y="5522723"/>
                <a:ext cx="2473576" cy="304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res</m:t>
                              </m:r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ea typeface="MS Mincho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ea typeface="MS Mincho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ea typeface="MS Mincho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d>
                            <m:d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200" b="1" i="1" dirty="0">
                  <a:latin typeface="Times New Roman" panose="02020603050405020304" pitchFamily="18" charset="0"/>
                  <a:ea typeface="MS Mincho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78510">
                <a:off x="7991635" y="5522723"/>
                <a:ext cx="2473576" cy="304165"/>
              </a:xfrm>
              <a:prstGeom prst="rect">
                <a:avLst/>
              </a:prstGeom>
              <a:blipFill rotWithShape="1">
                <a:blip r:embed="rId58"/>
                <a:stretch>
                  <a:fillRect l="276" t="-112359" r="299" b="-112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 rot="20484846">
                <a:off x="3125102" y="5469417"/>
                <a:ext cx="2725782" cy="2730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1200" b="0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res</m:t>
                              </m:r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ea typeface="MS Mincho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ea typeface="MS Mincho" charset="0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ea typeface="MS Mincho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200" b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12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sz="1200" b="1" i="1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1200" b="1" i="1" dirty="0">
                  <a:latin typeface="Times New Roman" panose="02020603050405020304" pitchFamily="18" charset="0"/>
                  <a:ea typeface="MS Mincho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4846">
                <a:off x="3125102" y="5469417"/>
                <a:ext cx="2725782" cy="273050"/>
              </a:xfrm>
              <a:prstGeom prst="rect">
                <a:avLst/>
              </a:prstGeom>
              <a:blipFill rotWithShape="1">
                <a:blip r:embed="rId59"/>
                <a:stretch>
                  <a:fillRect l="992" t="-156571" r="1025" b="-15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708874" y="955708"/>
            <a:ext cx="3524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7" name="文本框 47"/>
          <p:cNvSpPr txBox="1"/>
          <p:nvPr/>
        </p:nvSpPr>
        <p:spPr>
          <a:xfrm>
            <a:off x="69736" y="955708"/>
            <a:ext cx="2654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2000" y="1188000"/>
            <a:ext cx="5342890" cy="3148330"/>
            <a:chOff x="1190" y="1871"/>
            <a:chExt cx="8414" cy="4958"/>
          </a:xfrm>
        </p:grpSpPr>
        <p:grpSp>
          <p:nvGrpSpPr>
            <p:cNvPr id="154" name="组合 153"/>
            <p:cNvGrpSpPr/>
            <p:nvPr/>
          </p:nvGrpSpPr>
          <p:grpSpPr>
            <a:xfrm>
              <a:off x="1190" y="1927"/>
              <a:ext cx="8415" cy="4903"/>
              <a:chOff x="3750" y="1003"/>
              <a:chExt cx="5280" cy="3123"/>
            </a:xfrm>
          </p:grpSpPr>
          <p:sp>
            <p:nvSpPr>
              <p:cNvPr id="59" name="箭头: 上弧形 58"/>
              <p:cNvSpPr/>
              <p:nvPr/>
            </p:nvSpPr>
            <p:spPr>
              <a:xfrm>
                <a:off x="5655" y="2414"/>
                <a:ext cx="335" cy="156"/>
              </a:xfrm>
              <a:prstGeom prst="curvedDownArrow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箭头: 上弧形 60"/>
              <p:cNvSpPr/>
              <p:nvPr/>
            </p:nvSpPr>
            <p:spPr>
              <a:xfrm rot="10800000">
                <a:off x="5655" y="2621"/>
                <a:ext cx="335" cy="156"/>
              </a:xfrm>
              <a:prstGeom prst="curvedDownArrow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上弧形 61"/>
              <p:cNvSpPr/>
              <p:nvPr/>
            </p:nvSpPr>
            <p:spPr>
              <a:xfrm>
                <a:off x="7105" y="2385"/>
                <a:ext cx="335" cy="156"/>
              </a:xfrm>
              <a:prstGeom prst="curvedDownArrow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箭头: 上弧形 62"/>
              <p:cNvSpPr/>
              <p:nvPr/>
            </p:nvSpPr>
            <p:spPr>
              <a:xfrm rot="10800000">
                <a:off x="7095" y="2622"/>
                <a:ext cx="335" cy="142"/>
              </a:xfrm>
              <a:prstGeom prst="curvedDownArrow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箭头: 上弧形 63"/>
              <p:cNvSpPr/>
              <p:nvPr/>
            </p:nvSpPr>
            <p:spPr>
              <a:xfrm rot="1522083">
                <a:off x="7933" y="2558"/>
                <a:ext cx="335" cy="156"/>
              </a:xfrm>
              <a:prstGeom prst="curvedDownArrow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上弧形 64"/>
              <p:cNvSpPr/>
              <p:nvPr/>
            </p:nvSpPr>
            <p:spPr>
              <a:xfrm rot="12322083">
                <a:off x="7836" y="2764"/>
                <a:ext cx="335" cy="156"/>
              </a:xfrm>
              <a:prstGeom prst="curvedDownArrow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0" y="1003"/>
                <a:ext cx="5018" cy="3123"/>
              </a:xfrm>
              <a:prstGeom prst="rect">
                <a:avLst/>
              </a:prstGeom>
            </p:spPr>
          </p:pic>
          <p:sp>
            <p:nvSpPr>
              <p:cNvPr id="2" name="文本框 1"/>
              <p:cNvSpPr txBox="1"/>
              <p:nvPr/>
            </p:nvSpPr>
            <p:spPr>
              <a:xfrm>
                <a:off x="5463" y="2847"/>
                <a:ext cx="1110" cy="3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Nino 4</a:t>
                </a: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6343" y="1941"/>
                <a:ext cx="1191" cy="3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Nino 3.4</a:t>
                </a: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5" y="3198"/>
                <a:ext cx="690" cy="480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7818" y="3083"/>
                <a:ext cx="1212" cy="35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Nino 1+2</a:t>
                </a:r>
              </a:p>
            </p:txBody>
          </p:sp>
          <p:sp>
            <p:nvSpPr>
              <p:cNvPr id="16" name="箭头: 上弧形 58"/>
              <p:cNvSpPr/>
              <p:nvPr/>
            </p:nvSpPr>
            <p:spPr>
              <a:xfrm>
                <a:off x="6098" y="2385"/>
                <a:ext cx="356" cy="156"/>
              </a:xfrm>
              <a:prstGeom prst="curvedDownArrow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箭头: 上弧形 60"/>
              <p:cNvSpPr/>
              <p:nvPr/>
            </p:nvSpPr>
            <p:spPr>
              <a:xfrm rot="10800000">
                <a:off x="6098" y="2601"/>
                <a:ext cx="335" cy="156"/>
              </a:xfrm>
              <a:prstGeom prst="curvedDownArrow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箭头: 上弧形 61"/>
              <p:cNvSpPr/>
              <p:nvPr/>
            </p:nvSpPr>
            <p:spPr>
              <a:xfrm>
                <a:off x="7358" y="2385"/>
                <a:ext cx="335" cy="156"/>
              </a:xfrm>
              <a:prstGeom prst="curvedDownArrow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箭头: 上弧形 62"/>
              <p:cNvSpPr/>
              <p:nvPr/>
            </p:nvSpPr>
            <p:spPr>
              <a:xfrm rot="10800000">
                <a:off x="7358" y="2602"/>
                <a:ext cx="335" cy="142"/>
              </a:xfrm>
              <a:prstGeom prst="curvedDownArrow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上弧形 63"/>
              <p:cNvSpPr/>
              <p:nvPr/>
            </p:nvSpPr>
            <p:spPr>
              <a:xfrm rot="1522083">
                <a:off x="8197" y="2635"/>
                <a:ext cx="335" cy="156"/>
              </a:xfrm>
              <a:prstGeom prst="curvedDownArrow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箭头: 上弧形 64"/>
              <p:cNvSpPr/>
              <p:nvPr/>
            </p:nvSpPr>
            <p:spPr>
              <a:xfrm rot="12322083">
                <a:off x="8109" y="2828"/>
                <a:ext cx="335" cy="156"/>
              </a:xfrm>
              <a:prstGeom prst="curvedDownArrow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1" y="2855"/>
                <a:ext cx="930" cy="465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7256" y="2847"/>
                <a:ext cx="1181" cy="35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Nino 3</a:t>
                </a:r>
              </a:p>
            </p:txBody>
          </p:sp>
        </p:grpSp>
        <p:cxnSp>
          <p:nvCxnSpPr>
            <p:cNvPr id="261" name="肘形连接符 260"/>
            <p:cNvCxnSpPr/>
            <p:nvPr/>
          </p:nvCxnSpPr>
          <p:spPr>
            <a:xfrm rot="16200000" flipH="1">
              <a:off x="5139" y="3696"/>
              <a:ext cx="5" cy="1134"/>
            </a:xfrm>
            <a:prstGeom prst="bentConnector3">
              <a:avLst>
                <a:gd name="adj1" fmla="val -7450000"/>
              </a:avLst>
            </a:prstGeom>
            <a:ln w="34925">
              <a:solidFill>
                <a:srgbClr val="FE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2" name="肘形连接符 261"/>
            <p:cNvCxnSpPr/>
            <p:nvPr/>
          </p:nvCxnSpPr>
          <p:spPr>
            <a:xfrm rot="5400000" flipH="1">
              <a:off x="5139" y="3936"/>
              <a:ext cx="5" cy="1134"/>
            </a:xfrm>
            <a:prstGeom prst="bentConnector3">
              <a:avLst>
                <a:gd name="adj1" fmla="val -7450000"/>
              </a:avLst>
            </a:prstGeom>
            <a:ln w="34925">
              <a:solidFill>
                <a:srgbClr val="FE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3" name="肘形连接符 262"/>
            <p:cNvCxnSpPr/>
            <p:nvPr/>
          </p:nvCxnSpPr>
          <p:spPr>
            <a:xfrm rot="16200000" flipH="1">
              <a:off x="7192" y="3686"/>
              <a:ext cx="5" cy="1134"/>
            </a:xfrm>
            <a:prstGeom prst="bentConnector3">
              <a:avLst>
                <a:gd name="adj1" fmla="val -7450000"/>
              </a:avLst>
            </a:prstGeom>
            <a:ln w="34925">
              <a:solidFill>
                <a:srgbClr val="FE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4" name="肘形连接符 263"/>
            <p:cNvCxnSpPr/>
            <p:nvPr/>
          </p:nvCxnSpPr>
          <p:spPr>
            <a:xfrm rot="5400000" flipH="1">
              <a:off x="7192" y="3931"/>
              <a:ext cx="5" cy="1134"/>
            </a:xfrm>
            <a:prstGeom prst="bentConnector3">
              <a:avLst>
                <a:gd name="adj1" fmla="val -7450000"/>
              </a:avLst>
            </a:prstGeom>
            <a:ln w="34925">
              <a:solidFill>
                <a:srgbClr val="FE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8" name="肘形连接符 267"/>
            <p:cNvCxnSpPr/>
            <p:nvPr/>
          </p:nvCxnSpPr>
          <p:spPr>
            <a:xfrm>
              <a:off x="8111" y="4099"/>
              <a:ext cx="426" cy="294"/>
            </a:xfrm>
            <a:prstGeom prst="bentConnector2">
              <a:avLst/>
            </a:prstGeom>
            <a:ln w="34925">
              <a:solidFill>
                <a:srgbClr val="FE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1" name="肘形连接符 270"/>
            <p:cNvCxnSpPr/>
            <p:nvPr/>
          </p:nvCxnSpPr>
          <p:spPr>
            <a:xfrm rot="10800000">
              <a:off x="8111" y="4692"/>
              <a:ext cx="294" cy="448"/>
            </a:xfrm>
            <a:prstGeom prst="bentConnector2">
              <a:avLst/>
            </a:prstGeom>
            <a:ln w="34925">
              <a:solidFill>
                <a:srgbClr val="FE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2907" y="1871"/>
              <a:ext cx="3908" cy="491"/>
              <a:chOff x="2907" y="1927"/>
              <a:chExt cx="3908" cy="491"/>
            </a:xfrm>
          </p:grpSpPr>
          <p:sp>
            <p:nvSpPr>
              <p:cNvPr id="285" name="文本框 94"/>
              <p:cNvSpPr txBox="1"/>
              <p:nvPr/>
            </p:nvSpPr>
            <p:spPr>
              <a:xfrm>
                <a:off x="3597" y="1927"/>
                <a:ext cx="116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</a:rPr>
                  <a:t>RCM</a:t>
                </a:r>
              </a:p>
            </p:txBody>
          </p:sp>
          <p:sp>
            <p:nvSpPr>
              <p:cNvPr id="347" name="文本框 94"/>
              <p:cNvSpPr txBox="1"/>
              <p:nvPr/>
            </p:nvSpPr>
            <p:spPr>
              <a:xfrm>
                <a:off x="5651" y="1936"/>
                <a:ext cx="116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</a:rPr>
                  <a:t>MCM</a:t>
                </a:r>
              </a:p>
            </p:txBody>
          </p:sp>
          <p:cxnSp>
            <p:nvCxnSpPr>
              <p:cNvPr id="284" name="直接箭头连接符 283"/>
              <p:cNvCxnSpPr/>
              <p:nvPr/>
            </p:nvCxnSpPr>
            <p:spPr>
              <a:xfrm flipH="1" flipV="1">
                <a:off x="2907" y="2202"/>
                <a:ext cx="850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6" name="直接箭头连接符 345"/>
              <p:cNvCxnSpPr/>
              <p:nvPr/>
            </p:nvCxnSpPr>
            <p:spPr>
              <a:xfrm flipH="1" flipV="1">
                <a:off x="4943" y="2202"/>
                <a:ext cx="850" cy="0"/>
              </a:xfrm>
              <a:prstGeom prst="straightConnector1">
                <a:avLst/>
              </a:prstGeom>
              <a:ln w="44450">
                <a:solidFill>
                  <a:srgbClr val="FE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8282BFB-61F5-2D55-1810-90BD3BF1E305}"/>
              </a:ext>
            </a:extLst>
          </p:cNvPr>
          <p:cNvGrpSpPr/>
          <p:nvPr/>
        </p:nvGrpSpPr>
        <p:grpSpPr>
          <a:xfrm>
            <a:off x="7956000" y="1188000"/>
            <a:ext cx="4502331" cy="3243141"/>
            <a:chOff x="7956000" y="1188000"/>
            <a:chExt cx="4502331" cy="3243141"/>
          </a:xfrm>
        </p:grpSpPr>
        <p:grpSp>
          <p:nvGrpSpPr>
            <p:cNvPr id="155" name="组合 154"/>
            <p:cNvGrpSpPr/>
            <p:nvPr/>
          </p:nvGrpSpPr>
          <p:grpSpPr>
            <a:xfrm>
              <a:off x="7956000" y="1223645"/>
              <a:ext cx="4502331" cy="3207496"/>
              <a:chOff x="11907" y="1537"/>
              <a:chExt cx="5244" cy="3662"/>
            </a:xfrm>
          </p:grpSpPr>
          <p:sp>
            <p:nvSpPr>
              <p:cNvPr id="194" name="文本框 193"/>
              <p:cNvSpPr txBox="1"/>
              <p:nvPr/>
            </p:nvSpPr>
            <p:spPr>
              <a:xfrm>
                <a:off x="16275" y="2495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LGA</a:t>
                </a: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07" y="1771"/>
                <a:ext cx="3024" cy="2062"/>
              </a:xfrm>
              <a:prstGeom prst="rect">
                <a:avLst/>
              </a:prstGeom>
            </p:spPr>
          </p:pic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33" y="1907"/>
                <a:ext cx="1418" cy="1175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29" y="3661"/>
                <a:ext cx="1359" cy="1260"/>
              </a:xfrm>
              <a:prstGeom prst="rect">
                <a:avLst/>
              </a:prstGeom>
            </p:spPr>
          </p:pic>
          <p:cxnSp>
            <p:nvCxnSpPr>
              <p:cNvPr id="75" name="直接连接符 74"/>
              <p:cNvCxnSpPr/>
              <p:nvPr/>
            </p:nvCxnSpPr>
            <p:spPr>
              <a:xfrm>
                <a:off x="13419" y="3573"/>
                <a:ext cx="971" cy="420"/>
              </a:xfrm>
              <a:prstGeom prst="line">
                <a:avLst/>
              </a:prstGeom>
              <a:ln w="25400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V="1">
                <a:off x="14784" y="2098"/>
                <a:ext cx="709" cy="176"/>
              </a:xfrm>
              <a:prstGeom prst="line">
                <a:avLst/>
              </a:prstGeom>
              <a:ln w="25400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等腰三角形 78"/>
              <p:cNvSpPr/>
              <p:nvPr/>
            </p:nvSpPr>
            <p:spPr>
              <a:xfrm>
                <a:off x="14666" y="3711"/>
                <a:ext cx="204" cy="144"/>
              </a:xfrm>
              <a:prstGeom prst="triangl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等腰三角形 79"/>
              <p:cNvSpPr/>
              <p:nvPr/>
            </p:nvSpPr>
            <p:spPr>
              <a:xfrm>
                <a:off x="14857" y="4050"/>
                <a:ext cx="204" cy="144"/>
              </a:xfrm>
              <a:prstGeom prst="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>
                <a:off x="15212" y="4194"/>
                <a:ext cx="204" cy="144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16054" y="2358"/>
                <a:ext cx="162" cy="13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16189" y="2737"/>
                <a:ext cx="162" cy="13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16026" y="3016"/>
                <a:ext cx="162" cy="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1" name="连接符: 曲线 90"/>
              <p:cNvCxnSpPr/>
              <p:nvPr/>
            </p:nvCxnSpPr>
            <p:spPr>
              <a:xfrm rot="10800000" flipH="1" flipV="1">
                <a:off x="14666" y="3833"/>
                <a:ext cx="191" cy="339"/>
              </a:xfrm>
              <a:prstGeom prst="curvedConnector3">
                <a:avLst>
                  <a:gd name="adj1" fmla="val -60713"/>
                </a:avLst>
              </a:prstGeom>
              <a:ln w="412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连接符: 曲线 91"/>
              <p:cNvCxnSpPr/>
              <p:nvPr/>
            </p:nvCxnSpPr>
            <p:spPr>
              <a:xfrm rot="10800000">
                <a:off x="14898" y="4214"/>
                <a:ext cx="354" cy="158"/>
              </a:xfrm>
              <a:prstGeom prst="curvedConnector2">
                <a:avLst/>
              </a:prstGeom>
              <a:ln w="412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连接符: 曲线 94"/>
              <p:cNvCxnSpPr>
                <a:stCxn id="79" idx="0"/>
                <a:endCxn id="81" idx="0"/>
              </p:cNvCxnSpPr>
              <p:nvPr/>
            </p:nvCxnSpPr>
            <p:spPr>
              <a:xfrm rot="16200000" flipH="1">
                <a:off x="14800" y="3680"/>
                <a:ext cx="483" cy="545"/>
              </a:xfrm>
              <a:prstGeom prst="curvedConnector3">
                <a:avLst>
                  <a:gd name="adj1" fmla="val -16574"/>
                </a:avLst>
              </a:prstGeom>
              <a:ln w="412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连接符: 曲线 98"/>
              <p:cNvCxnSpPr/>
              <p:nvPr/>
            </p:nvCxnSpPr>
            <p:spPr>
              <a:xfrm rot="16200000" flipH="1">
                <a:off x="16085" y="2462"/>
                <a:ext cx="399" cy="192"/>
              </a:xfrm>
              <a:prstGeom prst="curvedConnector3">
                <a:avLst>
                  <a:gd name="adj1" fmla="val 6342"/>
                </a:avLst>
              </a:prstGeom>
              <a:ln w="41275"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连接符: 曲线 103"/>
              <p:cNvCxnSpPr>
                <a:stCxn id="83" idx="6"/>
                <a:endCxn id="84" idx="5"/>
              </p:cNvCxnSpPr>
              <p:nvPr/>
            </p:nvCxnSpPr>
            <p:spPr>
              <a:xfrm flipH="1">
                <a:off x="16164" y="2806"/>
                <a:ext cx="186" cy="327"/>
              </a:xfrm>
              <a:prstGeom prst="curvedConnector4">
                <a:avLst>
                  <a:gd name="adj1" fmla="val -148810"/>
                  <a:gd name="adj2" fmla="val 189357"/>
                </a:avLst>
              </a:prstGeom>
              <a:ln w="41275"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连接符: 曲线 109"/>
              <p:cNvCxnSpPr>
                <a:stCxn id="82" idx="2"/>
                <a:endCxn id="84" idx="2"/>
              </p:cNvCxnSpPr>
              <p:nvPr/>
            </p:nvCxnSpPr>
            <p:spPr>
              <a:xfrm rot="10800000" flipV="1">
                <a:off x="16026" y="2427"/>
                <a:ext cx="28" cy="658"/>
              </a:xfrm>
              <a:prstGeom prst="curvedConnector3">
                <a:avLst>
                  <a:gd name="adj1" fmla="val 1086842"/>
                </a:avLst>
              </a:prstGeom>
              <a:ln w="412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文本框 96"/>
              <p:cNvSpPr txBox="1"/>
              <p:nvPr/>
            </p:nvSpPr>
            <p:spPr>
              <a:xfrm>
                <a:off x="14625" y="4814"/>
                <a:ext cx="1164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i="0" dirty="0">
                    <a:solidFill>
                      <a:srgbClr val="FF0000"/>
                    </a:solidFill>
                  </a:rPr>
                  <a:t>Texas</a:t>
                </a:r>
              </a:p>
            </p:txBody>
          </p:sp>
          <p:sp>
            <p:nvSpPr>
              <p:cNvPr id="159" name="文本框 96"/>
              <p:cNvSpPr txBox="1"/>
              <p:nvPr/>
            </p:nvSpPr>
            <p:spPr>
              <a:xfrm>
                <a:off x="15489" y="1537"/>
                <a:ext cx="1412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i="0" dirty="0">
                    <a:solidFill>
                      <a:srgbClr val="FF0000"/>
                    </a:solidFill>
                  </a:rPr>
                  <a:t>New York</a:t>
                </a: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15277" y="4099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ACT</a:t>
                </a:r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14110" y="4239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ABI</a:t>
                </a: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13908" y="3448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AMA</a:t>
                </a:r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16047" y="2080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ALB</a:t>
                </a:r>
              </a:p>
            </p:txBody>
          </p:sp>
          <p:sp>
            <p:nvSpPr>
              <p:cNvPr id="195" name="文本框 194"/>
              <p:cNvSpPr txBox="1"/>
              <p:nvPr/>
            </p:nvSpPr>
            <p:spPr>
              <a:xfrm>
                <a:off x="15416" y="3063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JFK</a:t>
                </a:r>
              </a:p>
            </p:txBody>
          </p:sp>
        </p:grpSp>
        <p:cxnSp>
          <p:nvCxnSpPr>
            <p:cNvPr id="272" name="直接箭头连接符 271"/>
            <p:cNvCxnSpPr/>
            <p:nvPr/>
          </p:nvCxnSpPr>
          <p:spPr>
            <a:xfrm flipH="1">
              <a:off x="11516616" y="2037150"/>
              <a:ext cx="17781" cy="481982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3" name="直接箭头连接符 272"/>
            <p:cNvCxnSpPr/>
            <p:nvPr/>
          </p:nvCxnSpPr>
          <p:spPr>
            <a:xfrm>
              <a:off x="11611235" y="2036514"/>
              <a:ext cx="57152" cy="262264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8" name="直接箭头连接符 277"/>
            <p:cNvCxnSpPr/>
            <p:nvPr/>
          </p:nvCxnSpPr>
          <p:spPr>
            <a:xfrm flipV="1">
              <a:off x="11588937" y="2334850"/>
              <a:ext cx="120019" cy="264804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9" name="直接箭头连接符 278"/>
            <p:cNvCxnSpPr/>
            <p:nvPr/>
          </p:nvCxnSpPr>
          <p:spPr>
            <a:xfrm>
              <a:off x="10371037" y="3234803"/>
              <a:ext cx="143515" cy="262899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1" name="直接箭头连接符 280"/>
            <p:cNvCxnSpPr/>
            <p:nvPr/>
          </p:nvCxnSpPr>
          <p:spPr>
            <a:xfrm>
              <a:off x="10599644" y="3531992"/>
              <a:ext cx="280680" cy="113034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3" name="直接箭头连接符 282"/>
            <p:cNvCxnSpPr/>
            <p:nvPr/>
          </p:nvCxnSpPr>
          <p:spPr>
            <a:xfrm>
              <a:off x="10514550" y="3225910"/>
              <a:ext cx="335292" cy="342912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8136000" y="1188000"/>
              <a:ext cx="2402205" cy="306070"/>
              <a:chOff x="12016" y="1918"/>
              <a:chExt cx="3783" cy="482"/>
            </a:xfrm>
          </p:grpSpPr>
          <p:sp>
            <p:nvSpPr>
              <p:cNvPr id="350" name="文本框 94"/>
              <p:cNvSpPr txBox="1"/>
              <p:nvPr/>
            </p:nvSpPr>
            <p:spPr>
              <a:xfrm>
                <a:off x="12663" y="1918"/>
                <a:ext cx="116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</a:rPr>
                  <a:t>RCM</a:t>
                </a:r>
              </a:p>
            </p:txBody>
          </p:sp>
          <p:sp>
            <p:nvSpPr>
              <p:cNvPr id="354" name="文本框 94"/>
              <p:cNvSpPr txBox="1"/>
              <p:nvPr/>
            </p:nvSpPr>
            <p:spPr>
              <a:xfrm>
                <a:off x="14635" y="1918"/>
                <a:ext cx="116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</a:rPr>
                  <a:t>MCM</a:t>
                </a:r>
              </a:p>
            </p:txBody>
          </p:sp>
          <p:cxnSp>
            <p:nvCxnSpPr>
              <p:cNvPr id="348" name="直接箭头连接符 347"/>
              <p:cNvCxnSpPr/>
              <p:nvPr/>
            </p:nvCxnSpPr>
            <p:spPr>
              <a:xfrm flipH="1" flipV="1">
                <a:off x="12016" y="2184"/>
                <a:ext cx="850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3" name="直接箭头连接符 352"/>
              <p:cNvCxnSpPr/>
              <p:nvPr/>
            </p:nvCxnSpPr>
            <p:spPr>
              <a:xfrm flipH="1" flipV="1">
                <a:off x="13952" y="2184"/>
                <a:ext cx="850" cy="0"/>
              </a:xfrm>
              <a:prstGeom prst="straightConnector1">
                <a:avLst/>
              </a:prstGeom>
              <a:ln w="44450">
                <a:solidFill>
                  <a:srgbClr val="FE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0" name="组合 399"/>
          <p:cNvGrpSpPr/>
          <p:nvPr/>
        </p:nvGrpSpPr>
        <p:grpSpPr>
          <a:xfrm>
            <a:off x="-34921" y="4826635"/>
            <a:ext cx="6626127" cy="6301322"/>
            <a:chOff x="-2" y="7466"/>
            <a:chExt cx="10471" cy="9923"/>
          </a:xfrm>
        </p:grpSpPr>
        <p:pic>
          <p:nvPicPr>
            <p:cNvPr id="216" name="图片 215" descr="ENSO_RCM_data_origin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771" y="7902"/>
              <a:ext cx="4422" cy="4065"/>
            </a:xfrm>
            <a:prstGeom prst="rect">
              <a:avLst/>
            </a:prstGeom>
          </p:spPr>
        </p:pic>
        <p:pic>
          <p:nvPicPr>
            <p:cNvPr id="36" name="图片 35" descr="F:/Cr_Code/RCM_Code/Datasets/ENSO/ENSO_RCM_HeatMap.jpgENSO_RCM_HeatMap"/>
            <p:cNvPicPr/>
            <p:nvPr/>
          </p:nvPicPr>
          <p:blipFill>
            <a:blip r:embed="rId9"/>
            <a:srcRect t="5" b="5"/>
            <a:stretch>
              <a:fillRect/>
            </a:stretch>
          </p:blipFill>
          <p:spPr>
            <a:xfrm>
              <a:off x="164" y="7601"/>
              <a:ext cx="5386" cy="4535"/>
            </a:xfrm>
            <a:prstGeom prst="rect">
              <a:avLst/>
            </a:prstGeom>
          </p:spPr>
        </p:pic>
        <p:sp>
          <p:nvSpPr>
            <p:cNvPr id="40" name="文本框 94"/>
            <p:cNvSpPr txBox="1"/>
            <p:nvPr/>
          </p:nvSpPr>
          <p:spPr>
            <a:xfrm>
              <a:off x="2106" y="11956"/>
              <a:ext cx="116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i="0" dirty="0">
                  <a:solidFill>
                    <a:schemeClr val="tx1"/>
                  </a:solidFill>
                </a:rPr>
                <a:t>Effect</a:t>
              </a:r>
              <a:endParaRPr lang="zh-CN" altLang="en-US" i="0" dirty="0">
                <a:solidFill>
                  <a:schemeClr val="tx1"/>
                </a:solidFill>
              </a:endParaRPr>
            </a:p>
          </p:txBody>
        </p:sp>
        <p:sp>
          <p:nvSpPr>
            <p:cNvPr id="41" name="文本框 95"/>
            <p:cNvSpPr txBox="1"/>
            <p:nvPr/>
          </p:nvSpPr>
          <p:spPr>
            <a:xfrm rot="16200000">
              <a:off x="-297" y="9637"/>
              <a:ext cx="1076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i="0" dirty="0">
                  <a:solidFill>
                    <a:schemeClr val="tx1"/>
                  </a:solidFill>
                </a:rPr>
                <a:t>Cause</a:t>
              </a:r>
              <a:endParaRPr lang="zh-CN" altLang="en-US" i="0" dirty="0">
                <a:solidFill>
                  <a:schemeClr val="tx1"/>
                </a:solidFill>
              </a:endParaRPr>
            </a:p>
          </p:txBody>
        </p:sp>
        <p:sp>
          <p:nvSpPr>
            <p:cNvPr id="44" name="文本框 98"/>
            <p:cNvSpPr txBox="1"/>
            <p:nvPr/>
          </p:nvSpPr>
          <p:spPr>
            <a:xfrm rot="16200000">
              <a:off x="112" y="9145"/>
              <a:ext cx="107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Nino3</a:t>
              </a:r>
            </a:p>
          </p:txBody>
        </p:sp>
        <p:sp>
          <p:nvSpPr>
            <p:cNvPr id="46" name="文本框 100"/>
            <p:cNvSpPr txBox="1"/>
            <p:nvPr/>
          </p:nvSpPr>
          <p:spPr>
            <a:xfrm>
              <a:off x="3441" y="11640"/>
              <a:ext cx="116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Nino4</a:t>
              </a:r>
            </a:p>
          </p:txBody>
        </p:sp>
        <p:sp>
          <p:nvSpPr>
            <p:cNvPr id="47" name="文本框 101"/>
            <p:cNvSpPr txBox="1"/>
            <p:nvPr/>
          </p:nvSpPr>
          <p:spPr>
            <a:xfrm>
              <a:off x="2533" y="11640"/>
              <a:ext cx="116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Nino3.4</a:t>
              </a:r>
            </a:p>
          </p:txBody>
        </p:sp>
        <p:sp>
          <p:nvSpPr>
            <p:cNvPr id="48" name="文本框 102"/>
            <p:cNvSpPr txBox="1"/>
            <p:nvPr/>
          </p:nvSpPr>
          <p:spPr>
            <a:xfrm>
              <a:off x="1626" y="11640"/>
              <a:ext cx="116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Nino3</a:t>
              </a:r>
            </a:p>
          </p:txBody>
        </p:sp>
        <p:sp>
          <p:nvSpPr>
            <p:cNvPr id="49" name="文本框 103"/>
            <p:cNvSpPr txBox="1"/>
            <p:nvPr/>
          </p:nvSpPr>
          <p:spPr>
            <a:xfrm>
              <a:off x="610" y="11640"/>
              <a:ext cx="116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Nino1+2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734" y="7930"/>
              <a:ext cx="941" cy="96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cxnSp>
          <p:nvCxnSpPr>
            <p:cNvPr id="56" name="直线连接符 110"/>
            <p:cNvCxnSpPr/>
            <p:nvPr/>
          </p:nvCxnSpPr>
          <p:spPr>
            <a:xfrm>
              <a:off x="804" y="7966"/>
              <a:ext cx="3677" cy="364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箭头连接符 155"/>
            <p:cNvCxnSpPr/>
            <p:nvPr/>
          </p:nvCxnSpPr>
          <p:spPr>
            <a:xfrm flipH="1">
              <a:off x="5190" y="9784"/>
              <a:ext cx="510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60" name="椭圆 159"/>
            <p:cNvSpPr/>
            <p:nvPr/>
          </p:nvSpPr>
          <p:spPr>
            <a:xfrm>
              <a:off x="7068" y="8069"/>
              <a:ext cx="119" cy="111"/>
            </a:xfrm>
            <a:prstGeom prst="ellipse">
              <a:avLst/>
            </a:prstGeom>
            <a:solidFill>
              <a:srgbClr val="FF7E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7132" y="7902"/>
              <a:ext cx="300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RCM [with causation]</a:t>
              </a:r>
            </a:p>
          </p:txBody>
        </p:sp>
        <p:sp>
          <p:nvSpPr>
            <p:cNvPr id="162" name="椭圆 161"/>
            <p:cNvSpPr/>
            <p:nvPr/>
          </p:nvSpPr>
          <p:spPr>
            <a:xfrm>
              <a:off x="7067" y="8381"/>
              <a:ext cx="119" cy="111"/>
            </a:xfrm>
            <a:prstGeom prst="ellipse">
              <a:avLst/>
            </a:prstGeom>
            <a:solidFill>
              <a:srgbClr val="0001B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3" name="文本框 98"/>
            <p:cNvSpPr txBox="1"/>
            <p:nvPr/>
          </p:nvSpPr>
          <p:spPr>
            <a:xfrm rot="16200000">
              <a:off x="-115" y="8157"/>
              <a:ext cx="152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Nino1+2</a:t>
              </a:r>
            </a:p>
          </p:txBody>
        </p:sp>
        <p:sp>
          <p:nvSpPr>
            <p:cNvPr id="24" name="文本框 98"/>
            <p:cNvSpPr txBox="1"/>
            <p:nvPr/>
          </p:nvSpPr>
          <p:spPr>
            <a:xfrm rot="16200000">
              <a:off x="-1" y="10044"/>
              <a:ext cx="132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Nino3.4</a:t>
              </a:r>
            </a:p>
          </p:txBody>
        </p:sp>
        <p:sp>
          <p:nvSpPr>
            <p:cNvPr id="25" name="文本框 98"/>
            <p:cNvSpPr txBox="1"/>
            <p:nvPr/>
          </p:nvSpPr>
          <p:spPr>
            <a:xfrm rot="16200000">
              <a:off x="112" y="10957"/>
              <a:ext cx="107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Nino4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793" y="8877"/>
              <a:ext cx="941" cy="90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734" y="9784"/>
              <a:ext cx="912" cy="949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675" y="8877"/>
              <a:ext cx="941" cy="90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597" y="9784"/>
              <a:ext cx="941" cy="90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656" y="10733"/>
              <a:ext cx="941" cy="90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213" name="文本框 212"/>
            <p:cNvSpPr txBox="1"/>
            <p:nvPr/>
          </p:nvSpPr>
          <p:spPr>
            <a:xfrm>
              <a:off x="7952" y="10708"/>
              <a:ext cx="158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0.2129</a:t>
              </a:r>
            </a:p>
          </p:txBody>
        </p:sp>
        <p:cxnSp>
          <p:nvCxnSpPr>
            <p:cNvPr id="214" name="直接箭头连接符 213"/>
            <p:cNvCxnSpPr/>
            <p:nvPr/>
          </p:nvCxnSpPr>
          <p:spPr>
            <a:xfrm flipH="1">
              <a:off x="7546" y="10924"/>
              <a:ext cx="5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8" name="文本框 94"/>
            <p:cNvSpPr txBox="1"/>
            <p:nvPr/>
          </p:nvSpPr>
          <p:spPr>
            <a:xfrm>
              <a:off x="2106" y="7466"/>
              <a:ext cx="116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i="0" dirty="0">
                  <a:solidFill>
                    <a:schemeClr val="tx1"/>
                  </a:solidFill>
                </a:rPr>
                <a:t>RCM</a:t>
              </a:r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7132" y="8214"/>
              <a:ext cx="326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RCM [without causation]</a:t>
              </a:r>
            </a:p>
          </p:txBody>
        </p:sp>
        <p:pic>
          <p:nvPicPr>
            <p:cNvPr id="218" name="图片 217" descr="ENSO_MCM_data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5663" y="12857"/>
              <a:ext cx="4422" cy="4065"/>
            </a:xfrm>
            <a:prstGeom prst="rect">
              <a:avLst/>
            </a:prstGeom>
          </p:spPr>
        </p:pic>
        <p:pic>
          <p:nvPicPr>
            <p:cNvPr id="77" name="图片 76" descr="F:/Cr_Code/RCM_Code/Datasets/ENSO/ENSO_MCM_HeatMap.jpgENSO_MCM_HeatMap"/>
            <p:cNvPicPr/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64" y="12559"/>
              <a:ext cx="5386" cy="4535"/>
            </a:xfrm>
            <a:prstGeom prst="rect">
              <a:avLst/>
            </a:prstGeom>
          </p:spPr>
        </p:pic>
        <p:sp>
          <p:nvSpPr>
            <p:cNvPr id="108" name="文本框 94"/>
            <p:cNvSpPr txBox="1"/>
            <p:nvPr/>
          </p:nvSpPr>
          <p:spPr>
            <a:xfrm>
              <a:off x="2106" y="12436"/>
              <a:ext cx="116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i="0" dirty="0">
                  <a:solidFill>
                    <a:schemeClr val="tx1"/>
                  </a:solidFill>
                </a:rPr>
                <a:t>MCM</a:t>
              </a:r>
            </a:p>
          </p:txBody>
        </p:sp>
        <p:cxnSp>
          <p:nvCxnSpPr>
            <p:cNvPr id="157" name="直接箭头连接符 156"/>
            <p:cNvCxnSpPr/>
            <p:nvPr/>
          </p:nvCxnSpPr>
          <p:spPr>
            <a:xfrm flipH="1">
              <a:off x="5188" y="14714"/>
              <a:ext cx="546" cy="7"/>
            </a:xfrm>
            <a:prstGeom prst="straightConnector1">
              <a:avLst/>
            </a:prstGeom>
            <a:ln w="38100">
              <a:solidFill>
                <a:srgbClr val="FF252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8" name="文本框 95"/>
            <p:cNvSpPr txBox="1"/>
            <p:nvPr/>
          </p:nvSpPr>
          <p:spPr>
            <a:xfrm rot="16200000">
              <a:off x="-297" y="14587"/>
              <a:ext cx="1076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i="0" dirty="0">
                  <a:solidFill>
                    <a:schemeClr val="tx1"/>
                  </a:solidFill>
                </a:rPr>
                <a:t>Cause</a:t>
              </a:r>
              <a:endParaRPr lang="zh-CN" altLang="en-US" i="0" dirty="0">
                <a:solidFill>
                  <a:schemeClr val="tx1"/>
                </a:solidFill>
              </a:endParaRPr>
            </a:p>
          </p:txBody>
        </p:sp>
        <p:sp>
          <p:nvSpPr>
            <p:cNvPr id="107" name="文本框 98"/>
            <p:cNvSpPr txBox="1"/>
            <p:nvPr/>
          </p:nvSpPr>
          <p:spPr>
            <a:xfrm rot="16200000">
              <a:off x="112" y="14095"/>
              <a:ext cx="107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Nino3</a:t>
              </a:r>
            </a:p>
          </p:txBody>
        </p:sp>
        <p:sp>
          <p:nvSpPr>
            <p:cNvPr id="113" name="文本框 98"/>
            <p:cNvSpPr txBox="1"/>
            <p:nvPr/>
          </p:nvSpPr>
          <p:spPr>
            <a:xfrm rot="16200000">
              <a:off x="-115" y="13107"/>
              <a:ext cx="152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Nino1+2</a:t>
              </a:r>
            </a:p>
          </p:txBody>
        </p:sp>
        <p:sp>
          <p:nvSpPr>
            <p:cNvPr id="114" name="文本框 98"/>
            <p:cNvSpPr txBox="1"/>
            <p:nvPr/>
          </p:nvSpPr>
          <p:spPr>
            <a:xfrm rot="16200000">
              <a:off x="-1" y="14994"/>
              <a:ext cx="132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Nino3.4</a:t>
              </a:r>
            </a:p>
          </p:txBody>
        </p:sp>
        <p:sp>
          <p:nvSpPr>
            <p:cNvPr id="115" name="文本框 98"/>
            <p:cNvSpPr txBox="1"/>
            <p:nvPr/>
          </p:nvSpPr>
          <p:spPr>
            <a:xfrm rot="16200000">
              <a:off x="112" y="15907"/>
              <a:ext cx="1076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Nino4</a:t>
              </a:r>
            </a:p>
          </p:txBody>
        </p:sp>
        <p:sp>
          <p:nvSpPr>
            <p:cNvPr id="117" name="文本框 100"/>
            <p:cNvSpPr txBox="1"/>
            <p:nvPr/>
          </p:nvSpPr>
          <p:spPr>
            <a:xfrm>
              <a:off x="3441" y="16609"/>
              <a:ext cx="116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Nino4</a:t>
              </a:r>
            </a:p>
          </p:txBody>
        </p:sp>
        <p:sp>
          <p:nvSpPr>
            <p:cNvPr id="119" name="文本框 101"/>
            <p:cNvSpPr txBox="1"/>
            <p:nvPr/>
          </p:nvSpPr>
          <p:spPr>
            <a:xfrm>
              <a:off x="2533" y="16609"/>
              <a:ext cx="116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Nino3.4</a:t>
              </a:r>
            </a:p>
          </p:txBody>
        </p:sp>
        <p:sp>
          <p:nvSpPr>
            <p:cNvPr id="151" name="文本框 102"/>
            <p:cNvSpPr txBox="1"/>
            <p:nvPr/>
          </p:nvSpPr>
          <p:spPr>
            <a:xfrm>
              <a:off x="1626" y="16609"/>
              <a:ext cx="116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Nino3</a:t>
              </a:r>
            </a:p>
          </p:txBody>
        </p:sp>
        <p:sp>
          <p:nvSpPr>
            <p:cNvPr id="152" name="文本框 103"/>
            <p:cNvSpPr txBox="1"/>
            <p:nvPr/>
          </p:nvSpPr>
          <p:spPr>
            <a:xfrm>
              <a:off x="610" y="16609"/>
              <a:ext cx="116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 i="0" dirty="0">
                  <a:solidFill>
                    <a:schemeClr val="tx1"/>
                  </a:solidFill>
                </a:rPr>
                <a:t>Nino1+2</a:t>
              </a:r>
            </a:p>
          </p:txBody>
        </p:sp>
        <p:sp>
          <p:nvSpPr>
            <p:cNvPr id="165" name="文本框 94"/>
            <p:cNvSpPr txBox="1"/>
            <p:nvPr/>
          </p:nvSpPr>
          <p:spPr>
            <a:xfrm>
              <a:off x="2108" y="16888"/>
              <a:ext cx="116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i="0" dirty="0">
                  <a:solidFill>
                    <a:schemeClr val="tx1"/>
                  </a:solidFill>
                </a:rPr>
                <a:t>Effect</a:t>
              </a:r>
              <a:endParaRPr lang="zh-CN" altLang="en-US" i="0" dirty="0">
                <a:solidFill>
                  <a:schemeClr val="tx1"/>
                </a:solidFill>
              </a:endParaRPr>
            </a:p>
          </p:txBody>
        </p:sp>
        <p:sp>
          <p:nvSpPr>
            <p:cNvPr id="167" name="矩形 166"/>
            <p:cNvSpPr/>
            <p:nvPr/>
          </p:nvSpPr>
          <p:spPr>
            <a:xfrm>
              <a:off x="1734" y="12899"/>
              <a:ext cx="941" cy="947"/>
            </a:xfrm>
            <a:prstGeom prst="rect">
              <a:avLst/>
            </a:prstGeom>
            <a:noFill/>
            <a:ln w="38100">
              <a:solidFill>
                <a:srgbClr val="FE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793" y="13846"/>
              <a:ext cx="941" cy="907"/>
            </a:xfrm>
            <a:prstGeom prst="rect">
              <a:avLst/>
            </a:prstGeom>
            <a:noFill/>
            <a:ln w="38100">
              <a:solidFill>
                <a:srgbClr val="FE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1734" y="14753"/>
              <a:ext cx="912" cy="949"/>
            </a:xfrm>
            <a:prstGeom prst="rect">
              <a:avLst/>
            </a:prstGeom>
            <a:noFill/>
            <a:ln w="38100">
              <a:solidFill>
                <a:srgbClr val="FE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2675" y="13846"/>
              <a:ext cx="941" cy="907"/>
            </a:xfrm>
            <a:prstGeom prst="rect">
              <a:avLst/>
            </a:prstGeom>
            <a:noFill/>
            <a:ln w="38100">
              <a:solidFill>
                <a:srgbClr val="FE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3597" y="14753"/>
              <a:ext cx="941" cy="907"/>
            </a:xfrm>
            <a:prstGeom prst="rect">
              <a:avLst/>
            </a:prstGeom>
            <a:noFill/>
            <a:ln w="38100">
              <a:solidFill>
                <a:srgbClr val="FE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2656" y="15702"/>
              <a:ext cx="941" cy="907"/>
            </a:xfrm>
            <a:prstGeom prst="rect">
              <a:avLst/>
            </a:prstGeom>
            <a:noFill/>
            <a:ln w="38100">
              <a:solidFill>
                <a:srgbClr val="FE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215" name="文本框 214"/>
            <p:cNvSpPr txBox="1"/>
            <p:nvPr/>
          </p:nvSpPr>
          <p:spPr>
            <a:xfrm>
              <a:off x="8769" y="15702"/>
              <a:ext cx="158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0.6727</a:t>
              </a:r>
            </a:p>
          </p:txBody>
        </p:sp>
        <p:sp>
          <p:nvSpPr>
            <p:cNvPr id="219" name="文本框 94"/>
            <p:cNvSpPr txBox="1"/>
            <p:nvPr/>
          </p:nvSpPr>
          <p:spPr>
            <a:xfrm>
              <a:off x="6677" y="16906"/>
              <a:ext cx="255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i="0" dirty="0">
                  <a:solidFill>
                    <a:schemeClr val="tx1"/>
                  </a:solidFill>
                  <a:sym typeface="+mn-ea"/>
                </a:rPr>
                <a:t>MCM index</a:t>
              </a:r>
              <a:endParaRPr lang="en-US" altLang="zh-CN" i="0" dirty="0">
                <a:solidFill>
                  <a:schemeClr val="tx1"/>
                </a:solidFill>
              </a:endParaRPr>
            </a:p>
          </p:txBody>
        </p:sp>
        <p:cxnSp>
          <p:nvCxnSpPr>
            <p:cNvPr id="220" name="直接箭头连接符 219"/>
            <p:cNvCxnSpPr/>
            <p:nvPr/>
          </p:nvCxnSpPr>
          <p:spPr>
            <a:xfrm flipH="1">
              <a:off x="8372" y="15944"/>
              <a:ext cx="5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1" name="直线连接符 110"/>
            <p:cNvCxnSpPr/>
            <p:nvPr/>
          </p:nvCxnSpPr>
          <p:spPr>
            <a:xfrm>
              <a:off x="793" y="12919"/>
              <a:ext cx="3677" cy="364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椭圆 254"/>
            <p:cNvSpPr/>
            <p:nvPr/>
          </p:nvSpPr>
          <p:spPr>
            <a:xfrm>
              <a:off x="7143" y="13066"/>
              <a:ext cx="119" cy="111"/>
            </a:xfrm>
            <a:prstGeom prst="ellipse">
              <a:avLst/>
            </a:prstGeom>
            <a:solidFill>
              <a:srgbClr val="FF7E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6" name="文本框 255"/>
            <p:cNvSpPr txBox="1"/>
            <p:nvPr/>
          </p:nvSpPr>
          <p:spPr>
            <a:xfrm>
              <a:off x="7200" y="12899"/>
              <a:ext cx="300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MCM [with causation]</a:t>
              </a:r>
            </a:p>
          </p:txBody>
        </p:sp>
        <p:sp>
          <p:nvSpPr>
            <p:cNvPr id="257" name="椭圆 256"/>
            <p:cNvSpPr/>
            <p:nvPr/>
          </p:nvSpPr>
          <p:spPr>
            <a:xfrm>
              <a:off x="7142" y="13378"/>
              <a:ext cx="119" cy="111"/>
            </a:xfrm>
            <a:prstGeom prst="ellipse">
              <a:avLst/>
            </a:prstGeom>
            <a:solidFill>
              <a:srgbClr val="0001B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8" name="文本框 257"/>
            <p:cNvSpPr txBox="1"/>
            <p:nvPr/>
          </p:nvSpPr>
          <p:spPr>
            <a:xfrm>
              <a:off x="7200" y="13211"/>
              <a:ext cx="326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MCM [without causation]</a:t>
              </a:r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4191194" y="4827894"/>
            <a:ext cx="9024330" cy="6315042"/>
            <a:chOff x="6356" y="7483"/>
            <a:chExt cx="14318" cy="9962"/>
          </a:xfrm>
        </p:grpSpPr>
        <p:pic>
          <p:nvPicPr>
            <p:cNvPr id="393" name="图片 392" descr="Station_MCM_data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5829" y="12875"/>
              <a:ext cx="4422" cy="4065"/>
            </a:xfrm>
            <a:prstGeom prst="rect">
              <a:avLst/>
            </a:prstGeom>
          </p:spPr>
        </p:pic>
        <p:grpSp>
          <p:nvGrpSpPr>
            <p:cNvPr id="392" name="组合 391"/>
            <p:cNvGrpSpPr/>
            <p:nvPr/>
          </p:nvGrpSpPr>
          <p:grpSpPr>
            <a:xfrm>
              <a:off x="10163" y="12439"/>
              <a:ext cx="10479" cy="5007"/>
              <a:chOff x="10163" y="12438"/>
              <a:chExt cx="10479" cy="5007"/>
            </a:xfrm>
          </p:grpSpPr>
          <p:pic>
            <p:nvPicPr>
              <p:cNvPr id="391" name="图片 390" descr="Station_MCM_HeatMap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29" y="12574"/>
                <a:ext cx="5386" cy="4535"/>
              </a:xfrm>
              <a:prstGeom prst="rect">
                <a:avLst/>
              </a:prstGeom>
            </p:spPr>
          </p:pic>
          <p:grpSp>
            <p:nvGrpSpPr>
              <p:cNvPr id="342" name="组合 341"/>
              <p:cNvGrpSpPr/>
              <p:nvPr/>
            </p:nvGrpSpPr>
            <p:grpSpPr>
              <a:xfrm>
                <a:off x="10163" y="12438"/>
                <a:ext cx="10479" cy="5007"/>
                <a:chOff x="9961" y="7466"/>
                <a:chExt cx="10479" cy="5007"/>
              </a:xfrm>
            </p:grpSpPr>
            <p:sp>
              <p:nvSpPr>
                <p:cNvPr id="297" name="文本框 96"/>
                <p:cNvSpPr txBox="1"/>
                <p:nvPr/>
              </p:nvSpPr>
              <p:spPr>
                <a:xfrm rot="16200000">
                  <a:off x="10045" y="8617"/>
                  <a:ext cx="1164" cy="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ACT</a:t>
                  </a:r>
                </a:p>
              </p:txBody>
            </p:sp>
            <p:sp>
              <p:nvSpPr>
                <p:cNvPr id="67" name="文本框 94"/>
                <p:cNvSpPr txBox="1"/>
                <p:nvPr/>
              </p:nvSpPr>
              <p:spPr>
                <a:xfrm>
                  <a:off x="16750" y="11968"/>
                  <a:ext cx="2559" cy="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i="0" dirty="0">
                      <a:solidFill>
                        <a:schemeClr val="tx1"/>
                      </a:solidFill>
                      <a:sym typeface="+mn-ea"/>
                    </a:rPr>
                    <a:t>MCM index</a:t>
                  </a:r>
                  <a:endParaRPr lang="en-US" altLang="zh-CN" i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矩形 228"/>
                <p:cNvSpPr/>
                <p:nvPr/>
              </p:nvSpPr>
              <p:spPr>
                <a:xfrm>
                  <a:off x="11384" y="7930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30" name="矩形 229"/>
                <p:cNvSpPr/>
                <p:nvPr/>
              </p:nvSpPr>
              <p:spPr>
                <a:xfrm>
                  <a:off x="11980" y="7930"/>
                  <a:ext cx="633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31" name="矩形 230"/>
                <p:cNvSpPr/>
                <p:nvPr/>
              </p:nvSpPr>
              <p:spPr>
                <a:xfrm>
                  <a:off x="10788" y="8542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39" name="矩形 238"/>
                <p:cNvSpPr/>
                <p:nvPr/>
              </p:nvSpPr>
              <p:spPr>
                <a:xfrm>
                  <a:off x="10788" y="9172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0" name="矩形 239"/>
                <p:cNvSpPr/>
                <p:nvPr/>
              </p:nvSpPr>
              <p:spPr>
                <a:xfrm>
                  <a:off x="11384" y="9172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1" name="矩形 240"/>
                <p:cNvSpPr/>
                <p:nvPr/>
              </p:nvSpPr>
              <p:spPr>
                <a:xfrm>
                  <a:off x="12017" y="8560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2" name="矩形 241"/>
                <p:cNvSpPr/>
                <p:nvPr/>
              </p:nvSpPr>
              <p:spPr>
                <a:xfrm>
                  <a:off x="13237" y="9805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3" name="矩形 242"/>
                <p:cNvSpPr/>
                <p:nvPr/>
              </p:nvSpPr>
              <p:spPr>
                <a:xfrm>
                  <a:off x="13833" y="9805"/>
                  <a:ext cx="633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4" name="矩形 243"/>
                <p:cNvSpPr/>
                <p:nvPr/>
              </p:nvSpPr>
              <p:spPr>
                <a:xfrm>
                  <a:off x="12641" y="10417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50" name="矩形 249"/>
                <p:cNvSpPr/>
                <p:nvPr/>
              </p:nvSpPr>
              <p:spPr>
                <a:xfrm>
                  <a:off x="12641" y="11047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51" name="矩形 250"/>
                <p:cNvSpPr/>
                <p:nvPr/>
              </p:nvSpPr>
              <p:spPr>
                <a:xfrm>
                  <a:off x="13237" y="11047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13870" y="10435"/>
                  <a:ext cx="596" cy="612"/>
                </a:xfrm>
                <a:prstGeom prst="rect">
                  <a:avLst/>
                </a:prstGeom>
                <a:noFill/>
                <a:ln w="38100">
                  <a:solidFill>
                    <a:srgbClr val="FE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67" name="椭圆 266"/>
                <p:cNvSpPr/>
                <p:nvPr/>
              </p:nvSpPr>
              <p:spPr>
                <a:xfrm>
                  <a:off x="17163" y="8070"/>
                  <a:ext cx="119" cy="111"/>
                </a:xfrm>
                <a:prstGeom prst="ellipse">
                  <a:avLst/>
                </a:prstGeom>
                <a:solidFill>
                  <a:srgbClr val="FF7E00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9" name="文本框 268"/>
                <p:cNvSpPr txBox="1"/>
                <p:nvPr/>
              </p:nvSpPr>
              <p:spPr>
                <a:xfrm>
                  <a:off x="17203" y="7903"/>
                  <a:ext cx="3009" cy="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MCM [with causation]</a:t>
                  </a:r>
                </a:p>
              </p:txBody>
            </p:sp>
            <p:sp>
              <p:nvSpPr>
                <p:cNvPr id="270" name="椭圆 269"/>
                <p:cNvSpPr/>
                <p:nvPr/>
              </p:nvSpPr>
              <p:spPr>
                <a:xfrm>
                  <a:off x="17162" y="8382"/>
                  <a:ext cx="119" cy="111"/>
                </a:xfrm>
                <a:prstGeom prst="ellipse">
                  <a:avLst/>
                </a:prstGeom>
                <a:solidFill>
                  <a:srgbClr val="0001BE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4" name="文本框 273"/>
                <p:cNvSpPr txBox="1"/>
                <p:nvPr/>
              </p:nvSpPr>
              <p:spPr>
                <a:xfrm>
                  <a:off x="17171" y="8215"/>
                  <a:ext cx="3269" cy="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MCM [without causation]</a:t>
                  </a:r>
                </a:p>
              </p:txBody>
            </p:sp>
            <p:sp>
              <p:nvSpPr>
                <p:cNvPr id="276" name="文本框 94"/>
                <p:cNvSpPr txBox="1"/>
                <p:nvPr/>
              </p:nvSpPr>
              <p:spPr>
                <a:xfrm>
                  <a:off x="12132" y="7466"/>
                  <a:ext cx="1164" cy="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i="0" dirty="0">
                      <a:solidFill>
                        <a:schemeClr val="tx1"/>
                      </a:solidFill>
                    </a:rPr>
                    <a:t>MCM</a:t>
                  </a:r>
                </a:p>
              </p:txBody>
            </p:sp>
            <p:sp>
              <p:nvSpPr>
                <p:cNvPr id="277" name="文本框 95"/>
                <p:cNvSpPr txBox="1"/>
                <p:nvPr/>
              </p:nvSpPr>
              <p:spPr>
                <a:xfrm rot="16200000">
                  <a:off x="9666" y="9638"/>
                  <a:ext cx="1076" cy="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i="0" dirty="0">
                      <a:solidFill>
                        <a:schemeClr val="tx1"/>
                      </a:solidFill>
                    </a:rPr>
                    <a:t>Cause</a:t>
                  </a:r>
                  <a:endParaRPr lang="zh-CN" altLang="en-US" i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文本框 96"/>
                <p:cNvSpPr txBox="1"/>
                <p:nvPr/>
              </p:nvSpPr>
              <p:spPr>
                <a:xfrm rot="16200000">
                  <a:off x="10028" y="8011"/>
                  <a:ext cx="1198" cy="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ABI</a:t>
                  </a:r>
                </a:p>
              </p:txBody>
            </p:sp>
            <p:sp>
              <p:nvSpPr>
                <p:cNvPr id="289" name="文本框 96"/>
                <p:cNvSpPr txBox="1"/>
                <p:nvPr/>
              </p:nvSpPr>
              <p:spPr>
                <a:xfrm rot="16200000">
                  <a:off x="10045" y="9266"/>
                  <a:ext cx="1164" cy="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AMA</a:t>
                  </a:r>
                </a:p>
              </p:txBody>
            </p:sp>
            <p:sp>
              <p:nvSpPr>
                <p:cNvPr id="290" name="文本框 96"/>
                <p:cNvSpPr txBox="1"/>
                <p:nvPr/>
              </p:nvSpPr>
              <p:spPr>
                <a:xfrm rot="16200000">
                  <a:off x="10045" y="9916"/>
                  <a:ext cx="1164" cy="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ALB</a:t>
                  </a:r>
                </a:p>
              </p:txBody>
            </p:sp>
            <p:sp>
              <p:nvSpPr>
                <p:cNvPr id="291" name="文本框 96"/>
                <p:cNvSpPr txBox="1"/>
                <p:nvPr/>
              </p:nvSpPr>
              <p:spPr>
                <a:xfrm rot="16200000">
                  <a:off x="10067" y="11121"/>
                  <a:ext cx="1164" cy="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LGA</a:t>
                  </a:r>
                </a:p>
              </p:txBody>
            </p:sp>
            <p:sp>
              <p:nvSpPr>
                <p:cNvPr id="295" name="文本框 96"/>
                <p:cNvSpPr txBox="1"/>
                <p:nvPr/>
              </p:nvSpPr>
              <p:spPr>
                <a:xfrm rot="16200000">
                  <a:off x="10067" y="10478"/>
                  <a:ext cx="1164" cy="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JFK</a:t>
                  </a:r>
                </a:p>
              </p:txBody>
            </p:sp>
            <p:sp>
              <p:nvSpPr>
                <p:cNvPr id="298" name="文本框 103"/>
                <p:cNvSpPr txBox="1"/>
                <p:nvPr/>
              </p:nvSpPr>
              <p:spPr>
                <a:xfrm>
                  <a:off x="10474" y="11622"/>
                  <a:ext cx="1164" cy="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ABI</a:t>
                  </a:r>
                </a:p>
              </p:txBody>
            </p:sp>
            <p:sp>
              <p:nvSpPr>
                <p:cNvPr id="299" name="文本框 103"/>
                <p:cNvSpPr txBox="1"/>
                <p:nvPr/>
              </p:nvSpPr>
              <p:spPr>
                <a:xfrm>
                  <a:off x="11100" y="11622"/>
                  <a:ext cx="1164" cy="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ACT</a:t>
                  </a:r>
                </a:p>
              </p:txBody>
            </p:sp>
            <p:sp>
              <p:nvSpPr>
                <p:cNvPr id="300" name="文本框 103"/>
                <p:cNvSpPr txBox="1"/>
                <p:nvPr/>
              </p:nvSpPr>
              <p:spPr>
                <a:xfrm>
                  <a:off x="11722" y="11622"/>
                  <a:ext cx="1164" cy="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AMA</a:t>
                  </a:r>
                </a:p>
              </p:txBody>
            </p:sp>
            <p:sp>
              <p:nvSpPr>
                <p:cNvPr id="301" name="文本框 103"/>
                <p:cNvSpPr txBox="1"/>
                <p:nvPr/>
              </p:nvSpPr>
              <p:spPr>
                <a:xfrm>
                  <a:off x="12357" y="11622"/>
                  <a:ext cx="1164" cy="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ALB</a:t>
                  </a:r>
                </a:p>
              </p:txBody>
            </p:sp>
            <p:sp>
              <p:nvSpPr>
                <p:cNvPr id="302" name="文本框 103"/>
                <p:cNvSpPr txBox="1"/>
                <p:nvPr/>
              </p:nvSpPr>
              <p:spPr>
                <a:xfrm>
                  <a:off x="12983" y="11622"/>
                  <a:ext cx="1164" cy="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JFK</a:t>
                  </a:r>
                </a:p>
              </p:txBody>
            </p:sp>
            <p:sp>
              <p:nvSpPr>
                <p:cNvPr id="303" name="文本框 103"/>
                <p:cNvSpPr txBox="1"/>
                <p:nvPr/>
              </p:nvSpPr>
              <p:spPr>
                <a:xfrm>
                  <a:off x="13682" y="11622"/>
                  <a:ext cx="1164" cy="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 i="0" dirty="0">
                      <a:solidFill>
                        <a:schemeClr val="tx1"/>
                      </a:solidFill>
                    </a:rPr>
                    <a:t>LGA</a:t>
                  </a:r>
                </a:p>
              </p:txBody>
            </p:sp>
            <p:sp>
              <p:nvSpPr>
                <p:cNvPr id="304" name="文本框 94"/>
                <p:cNvSpPr txBox="1"/>
                <p:nvPr/>
              </p:nvSpPr>
              <p:spPr>
                <a:xfrm>
                  <a:off x="12073" y="11989"/>
                  <a:ext cx="1164" cy="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 b="1" i="1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i="0" dirty="0">
                      <a:solidFill>
                        <a:schemeClr val="tx1"/>
                      </a:solidFill>
                    </a:rPr>
                    <a:t>Effect</a:t>
                  </a:r>
                  <a:endParaRPr lang="zh-CN" altLang="en-US" i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395" name="直接箭头连接符 394"/>
            <p:cNvCxnSpPr/>
            <p:nvPr/>
          </p:nvCxnSpPr>
          <p:spPr>
            <a:xfrm flipH="1">
              <a:off x="15372" y="14850"/>
              <a:ext cx="548" cy="7"/>
            </a:xfrm>
            <a:prstGeom prst="straightConnector1">
              <a:avLst/>
            </a:prstGeom>
            <a:ln w="38100">
              <a:solidFill>
                <a:srgbClr val="FF252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351" name="组合 350"/>
            <p:cNvGrpSpPr/>
            <p:nvPr/>
          </p:nvGrpSpPr>
          <p:grpSpPr>
            <a:xfrm>
              <a:off x="6356" y="7483"/>
              <a:ext cx="14318" cy="8768"/>
              <a:chOff x="6156" y="7466"/>
              <a:chExt cx="14318" cy="8768"/>
            </a:xfrm>
          </p:grpSpPr>
          <p:pic>
            <p:nvPicPr>
              <p:cNvPr id="352" name="图片 351" descr="Station_RCM_HeatMap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26" y="7603"/>
                <a:ext cx="5386" cy="4535"/>
              </a:xfrm>
              <a:prstGeom prst="rect">
                <a:avLst/>
              </a:prstGeom>
            </p:spPr>
          </p:pic>
          <p:sp>
            <p:nvSpPr>
              <p:cNvPr id="355" name="文本框 96"/>
              <p:cNvSpPr txBox="1"/>
              <p:nvPr/>
            </p:nvSpPr>
            <p:spPr>
              <a:xfrm rot="16200000">
                <a:off x="10045" y="8617"/>
                <a:ext cx="1164" cy="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ACT</a:t>
                </a:r>
              </a:p>
            </p:txBody>
          </p:sp>
          <p:sp>
            <p:nvSpPr>
              <p:cNvPr id="356" name="文本框 94"/>
              <p:cNvSpPr txBox="1"/>
              <p:nvPr/>
            </p:nvSpPr>
            <p:spPr>
              <a:xfrm>
                <a:off x="16750" y="11968"/>
                <a:ext cx="2559" cy="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  <a:sym typeface="+mn-ea"/>
                  </a:rPr>
                  <a:t>RCM index</a:t>
                </a:r>
                <a:endParaRPr lang="en-US" altLang="zh-CN" i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57" name="图片 356" descr="Station_RCM_new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71" y="7903"/>
                <a:ext cx="4422" cy="4065"/>
              </a:xfrm>
              <a:prstGeom prst="rect">
                <a:avLst/>
              </a:prstGeom>
            </p:spPr>
          </p:pic>
          <p:sp>
            <p:nvSpPr>
              <p:cNvPr id="358" name="文本框 357"/>
              <p:cNvSpPr txBox="1"/>
              <p:nvPr/>
            </p:nvSpPr>
            <p:spPr>
              <a:xfrm>
                <a:off x="17464" y="10733"/>
                <a:ext cx="1581" cy="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0.3124</a:t>
                </a:r>
              </a:p>
            </p:txBody>
          </p:sp>
          <p:cxnSp>
            <p:nvCxnSpPr>
              <p:cNvPr id="359" name="直接箭头连接符 358"/>
              <p:cNvCxnSpPr/>
              <p:nvPr/>
            </p:nvCxnSpPr>
            <p:spPr>
              <a:xfrm flipH="1">
                <a:off x="17058" y="10949"/>
                <a:ext cx="51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0" name="直接箭头连接符 359"/>
              <p:cNvCxnSpPr/>
              <p:nvPr/>
            </p:nvCxnSpPr>
            <p:spPr>
              <a:xfrm flipH="1">
                <a:off x="15172" y="9784"/>
                <a:ext cx="510" cy="0"/>
              </a:xfrm>
              <a:prstGeom prst="straightConnector1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61" name="矩形 360"/>
              <p:cNvSpPr/>
              <p:nvPr/>
            </p:nvSpPr>
            <p:spPr>
              <a:xfrm>
                <a:off x="11384" y="7930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62" name="矩形 361"/>
              <p:cNvSpPr/>
              <p:nvPr/>
            </p:nvSpPr>
            <p:spPr>
              <a:xfrm>
                <a:off x="11980" y="7930"/>
                <a:ext cx="633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63" name="矩形 362"/>
              <p:cNvSpPr/>
              <p:nvPr/>
            </p:nvSpPr>
            <p:spPr>
              <a:xfrm>
                <a:off x="10788" y="8542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64" name="矩形 363"/>
              <p:cNvSpPr/>
              <p:nvPr/>
            </p:nvSpPr>
            <p:spPr>
              <a:xfrm>
                <a:off x="10788" y="9172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65" name="矩形 364"/>
              <p:cNvSpPr/>
              <p:nvPr/>
            </p:nvSpPr>
            <p:spPr>
              <a:xfrm>
                <a:off x="11384" y="9172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2017" y="8560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13237" y="9805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68" name="矩形 367"/>
              <p:cNvSpPr/>
              <p:nvPr/>
            </p:nvSpPr>
            <p:spPr>
              <a:xfrm>
                <a:off x="13833" y="9805"/>
                <a:ext cx="633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69" name="矩形 368"/>
              <p:cNvSpPr/>
              <p:nvPr/>
            </p:nvSpPr>
            <p:spPr>
              <a:xfrm>
                <a:off x="12641" y="10417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70" name="矩形 369"/>
              <p:cNvSpPr/>
              <p:nvPr/>
            </p:nvSpPr>
            <p:spPr>
              <a:xfrm>
                <a:off x="12641" y="11047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71" name="矩形 370"/>
              <p:cNvSpPr/>
              <p:nvPr/>
            </p:nvSpPr>
            <p:spPr>
              <a:xfrm>
                <a:off x="13237" y="11047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72" name="矩形 371"/>
              <p:cNvSpPr/>
              <p:nvPr/>
            </p:nvSpPr>
            <p:spPr>
              <a:xfrm>
                <a:off x="13870" y="10435"/>
                <a:ext cx="596" cy="61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373" name="椭圆 372"/>
              <p:cNvSpPr/>
              <p:nvPr/>
            </p:nvSpPr>
            <p:spPr>
              <a:xfrm>
                <a:off x="17163" y="8070"/>
                <a:ext cx="119" cy="111"/>
              </a:xfrm>
              <a:prstGeom prst="ellipse">
                <a:avLst/>
              </a:prstGeom>
              <a:solidFill>
                <a:srgbClr val="FF7E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374" name="文本框 373"/>
              <p:cNvSpPr txBox="1"/>
              <p:nvPr/>
            </p:nvSpPr>
            <p:spPr>
              <a:xfrm>
                <a:off x="17205" y="7903"/>
                <a:ext cx="3009" cy="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RCM [with causation]</a:t>
                </a:r>
              </a:p>
            </p:txBody>
          </p:sp>
          <p:sp>
            <p:nvSpPr>
              <p:cNvPr id="375" name="椭圆 374"/>
              <p:cNvSpPr/>
              <p:nvPr/>
            </p:nvSpPr>
            <p:spPr>
              <a:xfrm>
                <a:off x="17162" y="8382"/>
                <a:ext cx="119" cy="111"/>
              </a:xfrm>
              <a:prstGeom prst="ellipse">
                <a:avLst/>
              </a:prstGeom>
              <a:solidFill>
                <a:srgbClr val="0001BE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376" name="文本框 375"/>
              <p:cNvSpPr txBox="1"/>
              <p:nvPr/>
            </p:nvSpPr>
            <p:spPr>
              <a:xfrm>
                <a:off x="17205" y="8215"/>
                <a:ext cx="3269" cy="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RCM [without causation]</a:t>
                </a:r>
              </a:p>
            </p:txBody>
          </p:sp>
          <p:sp>
            <p:nvSpPr>
              <p:cNvPr id="377" name="文本框 94"/>
              <p:cNvSpPr txBox="1"/>
              <p:nvPr/>
            </p:nvSpPr>
            <p:spPr>
              <a:xfrm>
                <a:off x="12132" y="7466"/>
                <a:ext cx="1164" cy="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</a:rPr>
                  <a:t>RCM</a:t>
                </a:r>
              </a:p>
            </p:txBody>
          </p:sp>
          <p:sp>
            <p:nvSpPr>
              <p:cNvPr id="380" name="文本框 96"/>
              <p:cNvSpPr txBox="1"/>
              <p:nvPr/>
            </p:nvSpPr>
            <p:spPr>
              <a:xfrm rot="16200000">
                <a:off x="10045" y="9266"/>
                <a:ext cx="1164" cy="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AMA</a:t>
                </a:r>
              </a:p>
            </p:txBody>
          </p:sp>
          <p:sp>
            <p:nvSpPr>
              <p:cNvPr id="379" name="文本框 96"/>
              <p:cNvSpPr txBox="1"/>
              <p:nvPr/>
            </p:nvSpPr>
            <p:spPr>
              <a:xfrm rot="16200000">
                <a:off x="10029" y="8010"/>
                <a:ext cx="1195" cy="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ABI</a:t>
                </a:r>
              </a:p>
            </p:txBody>
          </p:sp>
          <p:sp>
            <p:nvSpPr>
              <p:cNvPr id="378" name="文本框 95"/>
              <p:cNvSpPr txBox="1"/>
              <p:nvPr/>
            </p:nvSpPr>
            <p:spPr>
              <a:xfrm rot="16200000">
                <a:off x="9666" y="9638"/>
                <a:ext cx="1076" cy="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</a:rPr>
                  <a:t>Cause</a:t>
                </a:r>
                <a:endParaRPr lang="zh-CN" altLang="en-US" i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文本框 96"/>
              <p:cNvSpPr txBox="1"/>
              <p:nvPr/>
            </p:nvSpPr>
            <p:spPr>
              <a:xfrm rot="16200000">
                <a:off x="10045" y="9916"/>
                <a:ext cx="1164" cy="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ALB</a:t>
                </a:r>
              </a:p>
            </p:txBody>
          </p:sp>
          <p:sp>
            <p:nvSpPr>
              <p:cNvPr id="382" name="文本框 96"/>
              <p:cNvSpPr txBox="1"/>
              <p:nvPr/>
            </p:nvSpPr>
            <p:spPr>
              <a:xfrm rot="16200000">
                <a:off x="10067" y="11121"/>
                <a:ext cx="1164" cy="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LGA</a:t>
                </a:r>
              </a:p>
            </p:txBody>
          </p:sp>
          <p:sp>
            <p:nvSpPr>
              <p:cNvPr id="383" name="文本框 96"/>
              <p:cNvSpPr txBox="1"/>
              <p:nvPr/>
            </p:nvSpPr>
            <p:spPr>
              <a:xfrm rot="16200000">
                <a:off x="10067" y="10478"/>
                <a:ext cx="1164" cy="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JFK</a:t>
                </a:r>
              </a:p>
            </p:txBody>
          </p:sp>
          <p:sp>
            <p:nvSpPr>
              <p:cNvPr id="384" name="文本框 103"/>
              <p:cNvSpPr txBox="1"/>
              <p:nvPr/>
            </p:nvSpPr>
            <p:spPr>
              <a:xfrm>
                <a:off x="10474" y="11622"/>
                <a:ext cx="1164" cy="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ABI</a:t>
                </a:r>
              </a:p>
            </p:txBody>
          </p:sp>
          <p:sp>
            <p:nvSpPr>
              <p:cNvPr id="385" name="文本框 103"/>
              <p:cNvSpPr txBox="1"/>
              <p:nvPr/>
            </p:nvSpPr>
            <p:spPr>
              <a:xfrm>
                <a:off x="11100" y="11622"/>
                <a:ext cx="1164" cy="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ACT</a:t>
                </a:r>
              </a:p>
            </p:txBody>
          </p:sp>
          <p:sp>
            <p:nvSpPr>
              <p:cNvPr id="386" name="文本框 103"/>
              <p:cNvSpPr txBox="1"/>
              <p:nvPr/>
            </p:nvSpPr>
            <p:spPr>
              <a:xfrm>
                <a:off x="11722" y="11622"/>
                <a:ext cx="1164" cy="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AMA</a:t>
                </a:r>
              </a:p>
            </p:txBody>
          </p:sp>
          <p:sp>
            <p:nvSpPr>
              <p:cNvPr id="387" name="文本框 103"/>
              <p:cNvSpPr txBox="1"/>
              <p:nvPr/>
            </p:nvSpPr>
            <p:spPr>
              <a:xfrm>
                <a:off x="12357" y="11622"/>
                <a:ext cx="1164" cy="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ALB</a:t>
                </a:r>
              </a:p>
            </p:txBody>
          </p:sp>
          <p:sp>
            <p:nvSpPr>
              <p:cNvPr id="388" name="文本框 103"/>
              <p:cNvSpPr txBox="1"/>
              <p:nvPr/>
            </p:nvSpPr>
            <p:spPr>
              <a:xfrm>
                <a:off x="12983" y="11622"/>
                <a:ext cx="1164" cy="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JFK</a:t>
                </a:r>
              </a:p>
            </p:txBody>
          </p:sp>
          <p:sp>
            <p:nvSpPr>
              <p:cNvPr id="389" name="文本框 103"/>
              <p:cNvSpPr txBox="1"/>
              <p:nvPr/>
            </p:nvSpPr>
            <p:spPr>
              <a:xfrm>
                <a:off x="13682" y="11622"/>
                <a:ext cx="1164" cy="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200" i="0" dirty="0">
                    <a:solidFill>
                      <a:schemeClr val="tx1"/>
                    </a:solidFill>
                  </a:rPr>
                  <a:t>LGA</a:t>
                </a:r>
              </a:p>
            </p:txBody>
          </p:sp>
          <p:sp>
            <p:nvSpPr>
              <p:cNvPr id="390" name="文本框 94"/>
              <p:cNvSpPr txBox="1"/>
              <p:nvPr/>
            </p:nvSpPr>
            <p:spPr>
              <a:xfrm>
                <a:off x="12073" y="11989"/>
                <a:ext cx="1164" cy="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</a:rPr>
                  <a:t>Effect</a:t>
                </a:r>
                <a:endParaRPr lang="zh-CN" altLang="en-US" i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文本框 395"/>
              <p:cNvSpPr txBox="1"/>
              <p:nvPr/>
            </p:nvSpPr>
            <p:spPr>
              <a:xfrm>
                <a:off x="18299" y="15750"/>
                <a:ext cx="1581" cy="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0.8515</a:t>
                </a:r>
              </a:p>
            </p:txBody>
          </p:sp>
          <p:cxnSp>
            <p:nvCxnSpPr>
              <p:cNvPr id="397" name="直接箭头连接符 396"/>
              <p:cNvCxnSpPr/>
              <p:nvPr/>
            </p:nvCxnSpPr>
            <p:spPr>
              <a:xfrm flipH="1">
                <a:off x="17893" y="15966"/>
                <a:ext cx="51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04" name="文本框 94"/>
              <p:cNvSpPr txBox="1"/>
              <p:nvPr/>
            </p:nvSpPr>
            <p:spPr>
              <a:xfrm>
                <a:off x="6156" y="11963"/>
                <a:ext cx="2559" cy="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  <a:sym typeface="+mn-ea"/>
                  </a:rPr>
                  <a:t>RCM index</a:t>
                </a:r>
                <a:endParaRPr lang="en-US" altLang="zh-CN" i="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02" name="文本框 47"/>
          <p:cNvSpPr txBox="1"/>
          <p:nvPr/>
        </p:nvSpPr>
        <p:spPr>
          <a:xfrm>
            <a:off x="-114" y="4544728"/>
            <a:ext cx="26543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03" name="文本框 402"/>
          <p:cNvSpPr txBox="1"/>
          <p:nvPr/>
        </p:nvSpPr>
        <p:spPr>
          <a:xfrm>
            <a:off x="6696174" y="4544728"/>
            <a:ext cx="366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8242" y="4261340"/>
            <a:ext cx="2926706" cy="219503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rcRect l="29" r="29"/>
          <a:stretch>
            <a:fillRect/>
          </a:stretch>
        </p:blipFill>
        <p:spPr>
          <a:xfrm>
            <a:off x="4748665" y="6521429"/>
            <a:ext cx="2927426" cy="219684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32386" y="5214177"/>
            <a:ext cx="1903502" cy="724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 </a:t>
            </a:r>
          </a:p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Lorenz network</a:t>
            </a:r>
          </a:p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(ring)</a:t>
            </a:r>
          </a:p>
        </p:txBody>
      </p:sp>
      <p:sp>
        <p:nvSpPr>
          <p:cNvPr id="4" name="椭圆 3"/>
          <p:cNvSpPr/>
          <p:nvPr/>
        </p:nvSpPr>
        <p:spPr>
          <a:xfrm>
            <a:off x="2842549" y="5185330"/>
            <a:ext cx="280730" cy="2578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" name="椭圆 4"/>
          <p:cNvSpPr/>
          <p:nvPr/>
        </p:nvSpPr>
        <p:spPr>
          <a:xfrm>
            <a:off x="3654252" y="4644194"/>
            <a:ext cx="280730" cy="2578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6" name="直接箭头连接符 5"/>
          <p:cNvCxnSpPr>
            <a:stCxn id="4" idx="7"/>
            <a:endCxn id="5" idx="2"/>
          </p:cNvCxnSpPr>
          <p:nvPr/>
        </p:nvCxnSpPr>
        <p:spPr>
          <a:xfrm flipV="1">
            <a:off x="3081994" y="4773127"/>
            <a:ext cx="572258" cy="44967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4391644" y="5198033"/>
            <a:ext cx="280730" cy="2578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8" name="直接箭头连接符 7"/>
          <p:cNvCxnSpPr>
            <a:stCxn id="5" idx="6"/>
            <a:endCxn id="7" idx="1"/>
          </p:cNvCxnSpPr>
          <p:nvPr/>
        </p:nvCxnSpPr>
        <p:spPr>
          <a:xfrm>
            <a:off x="3934982" y="4773127"/>
            <a:ext cx="497946" cy="46237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081994" y="6001480"/>
            <a:ext cx="280730" cy="2578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椭圆 9"/>
          <p:cNvSpPr/>
          <p:nvPr/>
        </p:nvSpPr>
        <p:spPr>
          <a:xfrm>
            <a:off x="4205550" y="6007831"/>
            <a:ext cx="280730" cy="2578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11" name="直接箭头连接符 10"/>
          <p:cNvCxnSpPr>
            <a:stCxn id="7" idx="4"/>
            <a:endCxn id="10" idx="7"/>
          </p:cNvCxnSpPr>
          <p:nvPr/>
        </p:nvCxnSpPr>
        <p:spPr>
          <a:xfrm flipH="1">
            <a:off x="4444996" y="5455898"/>
            <a:ext cx="87014" cy="58940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" idx="2"/>
            <a:endCxn id="9" idx="6"/>
          </p:cNvCxnSpPr>
          <p:nvPr/>
        </p:nvCxnSpPr>
        <p:spPr>
          <a:xfrm flipH="1" flipV="1">
            <a:off x="3362725" y="6130412"/>
            <a:ext cx="842825" cy="635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1"/>
            <a:endCxn id="4" idx="4"/>
          </p:cNvCxnSpPr>
          <p:nvPr/>
        </p:nvCxnSpPr>
        <p:spPr>
          <a:xfrm flipH="1" flipV="1">
            <a:off x="2982914" y="5443196"/>
            <a:ext cx="140365" cy="59575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73334" y="4209126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</a:p>
        </p:txBody>
      </p:sp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133258" y="7245711"/>
          <a:ext cx="114325" cy="215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对象 1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3258" y="7245711"/>
                        <a:ext cx="114325" cy="215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133258" y="7245711"/>
          <a:ext cx="114325" cy="215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对象 2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3258" y="7245711"/>
                        <a:ext cx="114325" cy="215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676810" y="7112864"/>
                <a:ext cx="2207097" cy="96667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MS Mincho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810" y="7112864"/>
                <a:ext cx="2207097" cy="966676"/>
              </a:xfrm>
              <a:prstGeom prst="rect">
                <a:avLst/>
              </a:prstGeom>
              <a:blipFill rotWithShape="1">
                <a:blip r:embed="rId6"/>
                <a:stretch>
                  <a:fillRect l="-13" t="-24" r="6" b="-34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rcRect l="14" r="14"/>
          <a:stretch>
            <a:fillRect/>
          </a:stretch>
        </p:blipFill>
        <p:spPr>
          <a:xfrm>
            <a:off x="7736024" y="4251764"/>
            <a:ext cx="2927426" cy="2196206"/>
          </a:xfrm>
          <a:prstGeom prst="rect">
            <a:avLst/>
          </a:prstGeom>
        </p:spPr>
      </p:pic>
      <p:pic>
        <p:nvPicPr>
          <p:cNvPr id="30" name="图片 29" descr="C:/Users/90534/Desktop/untitled.jpguntitled"/>
          <p:cNvPicPr>
            <a:picLocks noChangeAspect="1"/>
          </p:cNvPicPr>
          <p:nvPr/>
        </p:nvPicPr>
        <p:blipFill>
          <a:blip r:embed="rId8"/>
          <a:srcRect t="1" b="1"/>
          <a:stretch>
            <a:fillRect/>
          </a:stretch>
        </p:blipFill>
        <p:spPr>
          <a:xfrm>
            <a:off x="7739813" y="6503237"/>
            <a:ext cx="2927426" cy="219557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672107" y="4209126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670665" y="6447877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587380" y="4209126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633046" y="6447947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359852" y="8333508"/>
                <a:ext cx="450715" cy="2489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00" b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000" b="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000" b="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52" y="8333508"/>
                <a:ext cx="450715" cy="248920"/>
              </a:xfrm>
              <a:prstGeom prst="rect">
                <a:avLst/>
              </a:prstGeom>
              <a:blipFill rotWithShape="1">
                <a:blip r:embed="rId9"/>
                <a:stretch>
                  <a:fillRect l="-45" t="-162" r="15" b="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5859063" y="6407434"/>
                <a:ext cx="906780" cy="2451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1000" b="1" i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𝐢𝐧</m:t>
                          </m:r>
                        </m:sub>
                      </m:sSub>
                      <m:r>
                        <a:rPr lang="en-US" altLang="zh-CN" sz="10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1" i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𝐢𝐧𝐧𝐨𝐢𝐬𝐞</m:t>
                      </m:r>
                      <m:r>
                        <a:rPr lang="en-US" altLang="zh-CN" sz="10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000" b="1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063" y="6407434"/>
                <a:ext cx="906780" cy="245110"/>
              </a:xfrm>
              <a:prstGeom prst="rect">
                <a:avLst/>
              </a:prstGeom>
              <a:blipFill rotWithShape="1">
                <a:blip r:embed="rId10"/>
                <a:stretch>
                  <a:fillRect l="-61" t="-116" r="61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795736" y="6407434"/>
                <a:ext cx="932815" cy="2451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1000" b="1" i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𝐞𝐱</m:t>
                          </m:r>
                        </m:sub>
                      </m:sSub>
                      <m:r>
                        <a:rPr lang="en-US" altLang="zh-CN" sz="10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1" i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𝐞𝐱𝐧𝐨𝐢𝐬𝐞</m:t>
                      </m:r>
                      <m:r>
                        <a:rPr lang="en-US" altLang="zh-CN" sz="10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000" b="1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736" y="6407434"/>
                <a:ext cx="932815" cy="245110"/>
              </a:xfrm>
              <a:prstGeom prst="rect">
                <a:avLst/>
              </a:prstGeom>
              <a:blipFill rotWithShape="1">
                <a:blip r:embed="rId11"/>
                <a:stretch>
                  <a:fillRect l="-38" t="-116" r="38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5648133" y="8630243"/>
            <a:ext cx="14525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trainning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length)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418975" y="8630243"/>
            <a:ext cx="212961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(the number of neurons)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780961" y="6259345"/>
            <a:ext cx="0" cy="62421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95"/>
          <p:cNvSpPr txBox="1"/>
          <p:nvPr/>
        </p:nvSpPr>
        <p:spPr>
          <a:xfrm rot="16200000">
            <a:off x="2461188" y="7665169"/>
            <a:ext cx="739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i="0" dirty="0">
                <a:solidFill>
                  <a:schemeClr val="tx1"/>
                </a:solidFill>
              </a:rPr>
              <a:t>Cause</a:t>
            </a:r>
          </a:p>
        </p:txBody>
      </p:sp>
      <p:sp>
        <p:nvSpPr>
          <p:cNvPr id="46" name="文本框 94"/>
          <p:cNvSpPr txBox="1"/>
          <p:nvPr/>
        </p:nvSpPr>
        <p:spPr>
          <a:xfrm>
            <a:off x="3410814" y="6883555"/>
            <a:ext cx="739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i="0" dirty="0">
                <a:solidFill>
                  <a:schemeClr val="tx1"/>
                </a:solidFill>
              </a:rPr>
              <a:t>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515862" y="4193601"/>
                <a:ext cx="173545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sz="12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1，</m:t>
                      </m:r>
                      <m:sSub>
                        <m:sSub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1200" b="1" i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𝐞𝐱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10000</m:t>
                      </m:r>
                    </m:oMath>
                  </m:oMathPara>
                </a14:m>
                <a:endPara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62" y="4193601"/>
                <a:ext cx="1735455" cy="204470"/>
              </a:xfrm>
              <a:prstGeom prst="rect">
                <a:avLst/>
              </a:prstGeom>
              <a:blipFill rotWithShape="1">
                <a:blip r:embed="rId12"/>
                <a:stretch>
                  <a:fillRect l="-15" t="-30" r="-2437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479406" y="4192966"/>
                <a:ext cx="173545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sz="12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1，</m:t>
                      </m:r>
                      <m:sSub>
                        <m:sSubPr>
                          <m:ctrlPr>
                            <a:rPr lang="en-US" altLang="zh-CN" sz="12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1200" b="1" i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𝐞𝐱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10000</m:t>
                      </m:r>
                    </m:oMath>
                  </m:oMathPara>
                </a14:m>
                <a:endPara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406" y="4192966"/>
                <a:ext cx="1735455" cy="204470"/>
              </a:xfrm>
              <a:prstGeom prst="rect">
                <a:avLst/>
              </a:prstGeom>
              <a:blipFill rotWithShape="1">
                <a:blip r:embed="rId12"/>
                <a:stretch>
                  <a:fillRect l="-14" t="-30" r="-2437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/>
          <p:cNvGrpSpPr/>
          <p:nvPr/>
        </p:nvGrpSpPr>
        <p:grpSpPr>
          <a:xfrm>
            <a:off x="959673" y="8023779"/>
            <a:ext cx="9399284" cy="2625272"/>
            <a:chOff x="704" y="12635"/>
            <a:chExt cx="14801" cy="4134"/>
          </a:xfrm>
        </p:grpSpPr>
        <p:grpSp>
          <p:nvGrpSpPr>
            <p:cNvPr id="123" name="组合 122"/>
            <p:cNvGrpSpPr/>
            <p:nvPr/>
          </p:nvGrpSpPr>
          <p:grpSpPr>
            <a:xfrm>
              <a:off x="704" y="12635"/>
              <a:ext cx="14801" cy="4134"/>
              <a:chOff x="706" y="12896"/>
              <a:chExt cx="14801" cy="41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本框 108"/>
                  <p:cNvSpPr txBox="1"/>
                  <p:nvPr/>
                </p:nvSpPr>
                <p:spPr>
                  <a:xfrm>
                    <a:off x="5090" y="12996"/>
                    <a:ext cx="5873" cy="71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CN" altLang="en-US" sz="12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1，</m:t>
                          </m:r>
                          <m:sSup>
                            <m:sSup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1200" b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𝐞𝐱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，</m:t>
                          </m:r>
                          <m:sSup>
                            <m:sSupPr>
                              <m:ctrlPr>
                                <a:rPr lang="zh-CN" altLang="en-US" sz="1200" b="1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1200" b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𝐢𝐧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10000,  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altLang="zh-CN" sz="1200" b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=200</m:t>
                          </m:r>
                        </m:oMath>
                      </m:oMathPara>
                    </a14:m>
                    <a:endPara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endParaRPr>
                  </a:p>
                  <a:p>
                    <a:endPara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09" name="文本框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0" y="12996"/>
                    <a:ext cx="5873" cy="716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5" name="图片 94" descr="EMB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2" y="13486"/>
                <a:ext cx="4144" cy="3112"/>
              </a:xfrm>
              <a:prstGeom prst="rect">
                <a:avLst/>
              </a:prstGeom>
            </p:spPr>
          </p:pic>
          <p:sp>
            <p:nvSpPr>
              <p:cNvPr id="111" name="文本框 110"/>
              <p:cNvSpPr txBox="1"/>
              <p:nvPr/>
            </p:nvSpPr>
            <p:spPr>
              <a:xfrm>
                <a:off x="711" y="12896"/>
                <a:ext cx="559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</a:t>
                </a: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0208" y="12896"/>
                <a:ext cx="559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K</a:t>
                </a: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2879" y="16589"/>
                <a:ext cx="507" cy="4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en-US" altLang="zh-CN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m</a:t>
                </a:r>
                <a:endPara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99" name="文本框 95"/>
              <p:cNvSpPr txBox="1"/>
              <p:nvPr/>
            </p:nvSpPr>
            <p:spPr>
              <a:xfrm rot="16200000">
                <a:off x="32" y="14848"/>
                <a:ext cx="1733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000" i="0" dirty="0">
                    <a:solidFill>
                      <a:schemeClr val="tx1"/>
                    </a:solidFill>
                  </a:rPr>
                  <a:t>RCM Index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1406" y="13025"/>
                    <a:ext cx="3944" cy="71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CN" altLang="en-US" sz="12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1，</m:t>
                          </m:r>
                          <m:sSup>
                            <m:sSup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1200" b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𝐞𝐱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，</m:t>
                          </m:r>
                          <m:sSup>
                            <m:sSupPr>
                              <m:ctrlPr>
                                <a:rPr lang="zh-CN" altLang="en-US" sz="1200" b="1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1200" b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𝐢𝐧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10000</m:t>
                          </m:r>
                        </m:oMath>
                      </m:oMathPara>
                    </a14:m>
                    <a:endPara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endParaRPr>
                  </a:p>
                  <a:p>
                    <a:endPara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00" name="文本框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6" y="13025"/>
                    <a:ext cx="3944" cy="716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1" name="图片 100" descr="Diffrent_Emb_Cause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4" y="13486"/>
                <a:ext cx="4144" cy="3112"/>
              </a:xfrm>
              <a:prstGeom prst="rect">
                <a:avLst/>
              </a:prstGeom>
            </p:spPr>
          </p:pic>
          <p:pic>
            <p:nvPicPr>
              <p:cNvPr id="102" name="图片 101" descr="Diffrent_Emb_effect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72" y="13486"/>
                <a:ext cx="4144" cy="3112"/>
              </a:xfrm>
              <a:prstGeom prst="rect">
                <a:avLst/>
              </a:prstGeom>
            </p:spPr>
          </p:pic>
          <p:sp>
            <p:nvSpPr>
              <p:cNvPr id="103" name="文本框 95"/>
              <p:cNvSpPr txBox="1"/>
              <p:nvPr/>
            </p:nvSpPr>
            <p:spPr>
              <a:xfrm rot="16200000">
                <a:off x="4807" y="14848"/>
                <a:ext cx="1733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000" i="0" dirty="0">
                    <a:solidFill>
                      <a:schemeClr val="tx1"/>
                    </a:solidFill>
                  </a:rPr>
                  <a:t>RCM Index</a:t>
                </a:r>
              </a:p>
            </p:txBody>
          </p:sp>
          <p:sp>
            <p:nvSpPr>
              <p:cNvPr id="104" name="文本框 95"/>
              <p:cNvSpPr txBox="1"/>
              <p:nvPr/>
            </p:nvSpPr>
            <p:spPr>
              <a:xfrm rot="16200000">
                <a:off x="9608" y="14848"/>
                <a:ext cx="1733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000" i="0" dirty="0">
                    <a:solidFill>
                      <a:schemeClr val="tx1"/>
                    </a:solidFill>
                  </a:rPr>
                  <a:t>RCM Index</a:t>
                </a: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7590" y="16596"/>
                <a:ext cx="3353" cy="4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en-US" altLang="zh-CN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m</a:t>
                </a:r>
                <a:r>
                  <a:rPr lang="en-US" altLang="zh-CN" sz="12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</a:t>
                </a: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12575" y="16589"/>
                <a:ext cx="854" cy="4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en-US" altLang="zh-CN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m</a:t>
                </a:r>
                <a:r>
                  <a:rPr lang="en-US" altLang="zh-CN" sz="12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/>
                  <p:cNvSpPr txBox="1"/>
                  <p:nvPr/>
                </p:nvSpPr>
                <p:spPr>
                  <a:xfrm>
                    <a:off x="10533" y="12996"/>
                    <a:ext cx="4974" cy="69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zh-CN" altLang="en-US" sz="12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en-US" altLang="zh-CN" sz="12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1，</m:t>
                          </m:r>
                          <m:sSup>
                            <m:sSup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1200" b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𝐞𝐱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，</m:t>
                          </m:r>
                          <m:sSup>
                            <m:sSupPr>
                              <m:ctrlPr>
                                <a:rPr lang="zh-CN" altLang="en-US" sz="1200" b="1" i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1200" b="1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𝐢𝐧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10000,  </m:t>
                          </m:r>
                          <m:r>
                            <m:rPr>
                              <m:nor/>
                            </m:rPr>
                            <a:rPr lang="en-US" altLang="zh-CN" sz="1200" b="1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altLang="zh-CN" sz="1200" b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12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=200</m:t>
                          </m:r>
                        </m:oMath>
                      </m:oMathPara>
                    </a14:m>
                    <a:endParaRPr lang="en-US" altLang="zh-CN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endParaRPr>
                  </a:p>
                  <a:p>
                    <a:endParaRPr lang="en-US" altLang="zh-CN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10" name="文本框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33" y="12996"/>
                    <a:ext cx="4974" cy="692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文本框 111"/>
            <p:cNvSpPr txBox="1"/>
            <p:nvPr/>
          </p:nvSpPr>
          <p:spPr>
            <a:xfrm>
              <a:off x="5320" y="12635"/>
              <a:ext cx="559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J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960120" y="661670"/>
            <a:ext cx="2647315" cy="4062095"/>
            <a:chOff x="-185" y="2812"/>
            <a:chExt cx="4169" cy="6306"/>
          </a:xfrm>
        </p:grpSpPr>
        <p:sp>
          <p:nvSpPr>
            <p:cNvPr id="14" name="文本框 13"/>
            <p:cNvSpPr txBox="1"/>
            <p:nvPr/>
          </p:nvSpPr>
          <p:spPr>
            <a:xfrm>
              <a:off x="753" y="4435"/>
              <a:ext cx="2997" cy="1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Coupled </a:t>
              </a:r>
            </a:p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Lorenz network</a:t>
              </a:r>
            </a:p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(ring)</a:t>
              </a:r>
            </a:p>
          </p:txBody>
        </p:sp>
        <p:sp>
          <p:nvSpPr>
            <p:cNvPr id="4" name="椭圆 3"/>
            <p:cNvSpPr/>
            <p:nvPr/>
          </p:nvSpPr>
          <p:spPr>
            <a:xfrm>
              <a:off x="769" y="4389"/>
              <a:ext cx="442" cy="406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1</a:t>
              </a:r>
            </a:p>
          </p:txBody>
        </p:sp>
        <p:sp>
          <p:nvSpPr>
            <p:cNvPr id="5" name="椭圆 4"/>
            <p:cNvSpPr/>
            <p:nvPr/>
          </p:nvSpPr>
          <p:spPr>
            <a:xfrm>
              <a:off x="2047" y="3537"/>
              <a:ext cx="442" cy="406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2</a:t>
              </a:r>
            </a:p>
          </p:txBody>
        </p:sp>
        <p:cxnSp>
          <p:nvCxnSpPr>
            <p:cNvPr id="6" name="直接箭头连接符 5"/>
            <p:cNvCxnSpPr>
              <a:stCxn id="4" idx="7"/>
              <a:endCxn id="5" idx="2"/>
            </p:cNvCxnSpPr>
            <p:nvPr/>
          </p:nvCxnSpPr>
          <p:spPr>
            <a:xfrm flipV="1">
              <a:off x="1146" y="3740"/>
              <a:ext cx="901" cy="708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3208" y="4409"/>
              <a:ext cx="442" cy="406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</a:t>
              </a:r>
            </a:p>
          </p:txBody>
        </p:sp>
        <p:cxnSp>
          <p:nvCxnSpPr>
            <p:cNvPr id="8" name="直接箭头连接符 7"/>
            <p:cNvCxnSpPr>
              <a:stCxn id="5" idx="6"/>
              <a:endCxn id="7" idx="1"/>
            </p:cNvCxnSpPr>
            <p:nvPr/>
          </p:nvCxnSpPr>
          <p:spPr>
            <a:xfrm>
              <a:off x="2489" y="3740"/>
              <a:ext cx="784" cy="728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1146" y="5674"/>
              <a:ext cx="442" cy="406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5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2915" y="5684"/>
              <a:ext cx="442" cy="406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4</a:t>
              </a:r>
            </a:p>
          </p:txBody>
        </p:sp>
        <p:cxnSp>
          <p:nvCxnSpPr>
            <p:cNvPr id="11" name="直接箭头连接符 10"/>
            <p:cNvCxnSpPr>
              <a:stCxn id="7" idx="4"/>
            </p:cNvCxnSpPr>
            <p:nvPr/>
          </p:nvCxnSpPr>
          <p:spPr>
            <a:xfrm flipH="1">
              <a:off x="3292" y="4815"/>
              <a:ext cx="137" cy="928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10" idx="2"/>
              <a:endCxn id="9" idx="6"/>
            </p:cNvCxnSpPr>
            <p:nvPr/>
          </p:nvCxnSpPr>
          <p:spPr>
            <a:xfrm flipH="1" flipV="1">
              <a:off x="1588" y="5877"/>
              <a:ext cx="1327" cy="1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9" idx="1"/>
              <a:endCxn id="4" idx="4"/>
            </p:cNvCxnSpPr>
            <p:nvPr/>
          </p:nvCxnSpPr>
          <p:spPr>
            <a:xfrm flipH="1" flipV="1">
              <a:off x="990" y="4795"/>
              <a:ext cx="221" cy="938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-185" y="2812"/>
              <a:ext cx="559" cy="52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508" y="7424"/>
                  <a:ext cx="3476" cy="15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" y="7424"/>
                  <a:ext cx="3476" cy="1522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/>
            <p:cNvCxnSpPr/>
            <p:nvPr/>
          </p:nvCxnSpPr>
          <p:spPr>
            <a:xfrm>
              <a:off x="2246" y="6080"/>
              <a:ext cx="0" cy="98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95"/>
            <p:cNvSpPr txBox="1"/>
            <p:nvPr/>
          </p:nvSpPr>
          <p:spPr>
            <a:xfrm rot="16200000">
              <a:off x="168" y="8294"/>
              <a:ext cx="116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i="0" dirty="0">
                  <a:solidFill>
                    <a:schemeClr val="tx1"/>
                  </a:solidFill>
                </a:rPr>
                <a:t>Cause</a:t>
              </a:r>
            </a:p>
          </p:txBody>
        </p:sp>
        <p:sp>
          <p:nvSpPr>
            <p:cNvPr id="46" name="文本框 94"/>
            <p:cNvSpPr txBox="1"/>
            <p:nvPr/>
          </p:nvSpPr>
          <p:spPr>
            <a:xfrm>
              <a:off x="1663" y="7063"/>
              <a:ext cx="1164" cy="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i="0" dirty="0">
                  <a:solidFill>
                    <a:schemeClr val="tx1"/>
                  </a:solidFill>
                </a:rPr>
                <a:t>Effect</a:t>
              </a:r>
            </a:p>
          </p:txBody>
        </p:sp>
      </p:grpSp>
      <p:sp>
        <p:nvSpPr>
          <p:cNvPr id="49" name="文本框 95"/>
          <p:cNvSpPr txBox="1"/>
          <p:nvPr/>
        </p:nvSpPr>
        <p:spPr>
          <a:xfrm rot="16200000">
            <a:off x="3564255" y="1664970"/>
            <a:ext cx="1100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RCM Index</a:t>
            </a:r>
          </a:p>
        </p:txBody>
      </p:sp>
      <p:pic>
        <p:nvPicPr>
          <p:cNvPr id="27" name="图片 26" descr="F:/Cr_Code/RCM_Code/Robustness/plot/pho_0.1/RCM_pho0.1_InnerNoise.jpgRCM_pho0.1_InnerNoise"/>
          <p:cNvPicPr>
            <a:picLocks noChangeAspect="1"/>
          </p:cNvPicPr>
          <p:nvPr/>
        </p:nvPicPr>
        <p:blipFill>
          <a:blip r:embed="rId9"/>
          <a:srcRect l="14" r="14"/>
          <a:stretch>
            <a:fillRect/>
          </a:stretch>
        </p:blipFill>
        <p:spPr>
          <a:xfrm>
            <a:off x="4243070" y="939800"/>
            <a:ext cx="2633345" cy="197485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841115" y="661670"/>
            <a:ext cx="354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407535" y="683895"/>
                <a:ext cx="2582545" cy="2755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1，</m:t>
                      </m:r>
                      <m:sSup>
                        <m:sSup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𝐞𝐱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200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,  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10000</m:t>
                      </m:r>
                    </m:oMath>
                  </m:oMathPara>
                </a14:m>
                <a:endPara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535" y="683895"/>
                <a:ext cx="2582545" cy="2755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5143500" y="2914650"/>
                <a:ext cx="1046480" cy="2736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200" b="1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𝐢𝐧</m:t>
                          </m:r>
                        </m:sup>
                      </m:sSup>
                      <m:r>
                        <a:rPr lang="en-US" altLang="zh-CN" sz="12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1" i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𝐢𝐧𝐧𝐨𝐢𝐬𝐞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200" b="1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0" y="2914650"/>
                <a:ext cx="1046480" cy="27368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6991985" y="661670"/>
            <a:ext cx="354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991610" y="3114040"/>
            <a:ext cx="3057525" cy="2536190"/>
            <a:chOff x="11231" y="790"/>
            <a:chExt cx="4815" cy="39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11994" y="790"/>
                  <a:ext cx="4052" cy="42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2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1200" b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0.1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，</m:t>
                        </m:r>
                        <m:sSup>
                          <m:sSupPr>
                            <m:ctrlPr>
                              <a:rPr lang="zh-CN" altLang="en-US" sz="1200" b="1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1200" b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𝐢𝐧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1200" b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1200" b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200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,  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1200" b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10000</m:t>
                        </m:r>
                      </m:oMath>
                    </m:oMathPara>
                  </a14:m>
                  <a:endParaRPr lang="zh-CN" altLang="en-US" sz="1200" b="1" dirty="0">
                    <a:latin typeface="Times New Roman" panose="02020603050405020304" pitchFamily="18" charset="0"/>
                    <a:ea typeface="MS Mincho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4" y="790"/>
                  <a:ext cx="4052" cy="425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组合 16"/>
            <p:cNvGrpSpPr/>
            <p:nvPr/>
          </p:nvGrpSpPr>
          <p:grpSpPr>
            <a:xfrm>
              <a:off x="11231" y="1272"/>
              <a:ext cx="4481" cy="3512"/>
              <a:chOff x="11231" y="1272"/>
              <a:chExt cx="4481" cy="3512"/>
            </a:xfrm>
          </p:grpSpPr>
          <p:sp>
            <p:nvSpPr>
              <p:cNvPr id="54" name="文本框 95"/>
              <p:cNvSpPr txBox="1"/>
              <p:nvPr/>
            </p:nvSpPr>
            <p:spPr>
              <a:xfrm rot="16200000">
                <a:off x="10557" y="2398"/>
                <a:ext cx="1733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000" i="0" dirty="0">
                    <a:solidFill>
                      <a:schemeClr val="tx1"/>
                    </a:solidFill>
                  </a:rPr>
                  <a:t>RCM Index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13171" y="4350"/>
                    <a:ext cx="1699" cy="43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2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1" i="1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1200" b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𝐞𝐱</m:t>
                              </m:r>
                            </m:sup>
                          </m:sSup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1" i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𝐞𝐱𝐧𝐨𝐢𝐬𝐞</m:t>
                          </m:r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1200" b="1" i="1" dirty="0">
                      <a:latin typeface="Cambria Math" panose="02040503050406030204" pitchFamily="18" charset="0"/>
                      <a:ea typeface="MS Mincho" charset="0"/>
                      <a:cs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1" y="4350"/>
                    <a:ext cx="1699" cy="434"/>
                  </a:xfrm>
                  <a:prstGeom prst="rect">
                    <a:avLst/>
                  </a:prstGeom>
                  <a:blipFill rotWithShape="1">
                    <a:blip r:embed="rId1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8" name="图片 77" descr="RCM_pho0.1_outterNoise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68" y="1272"/>
                <a:ext cx="4144" cy="3112"/>
              </a:xfrm>
              <a:prstGeom prst="rect">
                <a:avLst/>
              </a:prstGeom>
            </p:spPr>
          </p:pic>
        </p:grpSp>
      </p:grpSp>
      <p:sp>
        <p:nvSpPr>
          <p:cNvPr id="67" name="文本框 66"/>
          <p:cNvSpPr txBox="1"/>
          <p:nvPr/>
        </p:nvSpPr>
        <p:spPr>
          <a:xfrm>
            <a:off x="3888105" y="3114675"/>
            <a:ext cx="354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043420" y="683895"/>
            <a:ext cx="2981325" cy="2469515"/>
            <a:chOff x="6294" y="4945"/>
            <a:chExt cx="4695" cy="3889"/>
          </a:xfrm>
        </p:grpSpPr>
        <p:sp>
          <p:nvSpPr>
            <p:cNvPr id="69" name="文本框 95"/>
            <p:cNvSpPr txBox="1"/>
            <p:nvPr/>
          </p:nvSpPr>
          <p:spPr>
            <a:xfrm rot="16200000">
              <a:off x="5621" y="6617"/>
              <a:ext cx="1733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400" b="1" i="1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000" i="0" dirty="0">
                  <a:solidFill>
                    <a:schemeClr val="tx1"/>
                  </a:solidFill>
                </a:rPr>
                <a:t>MCM Index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7030" y="4945"/>
                  <a:ext cx="3959" cy="42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2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zh-CN" altLang="en-US" sz="1200" b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0.1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，</m:t>
                        </m:r>
                        <m:sSup>
                          <m:sSupPr>
                            <m:ctrlPr>
                              <a:rPr lang="en-US" altLang="zh-CN" sz="12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1200" b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𝐞𝐱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1200" b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1200" b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200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zh-CN" altLang="en-US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1200" b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  <a:sym typeface="+mn-ea"/>
                          </a:rPr>
                          <m:t>10000</m:t>
                        </m:r>
                      </m:oMath>
                    </m:oMathPara>
                  </a14:m>
                  <a:endParaRPr lang="en-US" altLang="zh-CN" sz="11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 xmlns=""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0" y="4945"/>
                  <a:ext cx="3959" cy="424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8100" y="8403"/>
                  <a:ext cx="1648" cy="431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sz="1200" b="1" i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1200" b="1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𝐢𝐧</m:t>
                            </m:r>
                          </m:sup>
                        </m:sSup>
                        <m:r>
                          <a:rPr lang="en-US" altLang="zh-CN" sz="1200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200" b="1" i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𝐢𝐧𝐧𝐨𝐢𝐬𝐞</m:t>
                        </m:r>
                        <m:r>
                          <a:rPr lang="en-US" altLang="zh-CN" sz="1200" b="1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1200" b="1" i="1" dirty="0"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" y="8403"/>
                  <a:ext cx="1648" cy="431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6" name="图片 75" descr="InnerNoise_MCM_pho0.1_datalength10000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6680" y="5348"/>
              <a:ext cx="4144" cy="3112"/>
            </a:xfrm>
            <a:prstGeom prst="rect">
              <a:avLst/>
            </a:prstGeom>
          </p:spPr>
        </p:pic>
      </p:grpSp>
      <p:sp>
        <p:nvSpPr>
          <p:cNvPr id="72" name="文本框 71"/>
          <p:cNvSpPr txBox="1"/>
          <p:nvPr/>
        </p:nvSpPr>
        <p:spPr>
          <a:xfrm>
            <a:off x="6991985" y="3122930"/>
            <a:ext cx="354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</a:t>
            </a:r>
          </a:p>
        </p:txBody>
      </p:sp>
      <p:sp>
        <p:nvSpPr>
          <p:cNvPr id="74" name="文本框 95"/>
          <p:cNvSpPr txBox="1"/>
          <p:nvPr/>
        </p:nvSpPr>
        <p:spPr>
          <a:xfrm rot="16200000">
            <a:off x="6610985" y="4126230"/>
            <a:ext cx="1100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MCM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8301990" y="5376545"/>
                <a:ext cx="1078865" cy="27559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𝐞𝐱</m:t>
                          </m:r>
                        </m:sup>
                      </m:sSup>
                      <m:r>
                        <a:rPr lang="en-US" altLang="zh-CN" sz="12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en-US" altLang="zh-CN" sz="1200" b="1" i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𝐞𝐱𝐧𝐨𝐢𝐬𝐞</m:t>
                      </m:r>
                      <m:r>
                        <a:rPr lang="en-US" altLang="zh-CN" sz="1200" b="1" i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200" b="1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990" y="5376545"/>
                <a:ext cx="1078865" cy="27559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>
                <a:off x="7623175" y="3113405"/>
                <a:ext cx="2436495" cy="2698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m:rPr>
                          <m:nor/>
                        </m:rPr>
                        <a:rPr lang="en-US" altLang="zh-CN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zh-CN" altLang="en-US" sz="1200" b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0.1</m:t>
                      </m:r>
                      <m:r>
                        <m:rPr>
                          <m:nor/>
                        </m:rPr>
                        <a:rPr lang="zh-CN" altLang="en-US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，</m:t>
                      </m:r>
                      <m:sSup>
                        <m:sSupPr>
                          <m:ctrlPr>
                            <a:rPr lang="zh-CN" altLang="en-US" sz="1200" b="1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𝐢𝐧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1200" b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r>
                        <m:rPr>
                          <m:nor/>
                        </m:rPr>
                        <a:rPr lang="zh-CN" altLang="en-US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m</m:t>
                      </m:r>
                      <m:r>
                        <m:rPr>
                          <m:nor/>
                        </m:rPr>
                        <a:rPr lang="zh-CN" altLang="en-US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1200" b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200</m:t>
                      </m:r>
                      <m:r>
                        <m:rPr>
                          <m:nor/>
                        </m:rPr>
                        <a:rPr lang="zh-CN" altLang="en-US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,  </m:t>
                      </m:r>
                      <m:r>
                        <m:rPr>
                          <m:nor/>
                        </m:rPr>
                        <a:rPr lang="zh-CN" altLang="en-US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L</m:t>
                      </m:r>
                      <m:r>
                        <m:rPr>
                          <m:nor/>
                        </m:rPr>
                        <a:rPr lang="zh-CN" altLang="en-US" sz="12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1200" b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  <a:sym typeface="+mn-ea"/>
                        </a:rPr>
                        <m:t>10000</m:t>
                      </m:r>
                    </m:oMath>
                  </m:oMathPara>
                </a14:m>
                <a:endParaRPr lang="zh-CN" altLang="en-US" sz="1200" b="1" dirty="0">
                  <a:latin typeface="Times New Roman" panose="02020603050405020304" pitchFamily="18" charset="0"/>
                  <a:ea typeface="MS Mincho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75" y="3113405"/>
                <a:ext cx="2436495" cy="2698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本框 87"/>
          <p:cNvSpPr txBox="1"/>
          <p:nvPr/>
        </p:nvSpPr>
        <p:spPr>
          <a:xfrm>
            <a:off x="960120" y="5601335"/>
            <a:ext cx="354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1209040" y="5854065"/>
            <a:ext cx="2941955" cy="1976120"/>
            <a:chOff x="403" y="11044"/>
            <a:chExt cx="4633" cy="3112"/>
          </a:xfrm>
        </p:grpSpPr>
        <p:pic>
          <p:nvPicPr>
            <p:cNvPr id="79" name="图片 78" descr="Length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403" y="11044"/>
              <a:ext cx="4144" cy="3112"/>
            </a:xfrm>
            <a:prstGeom prst="rect">
              <a:avLst/>
            </a:prstGeom>
          </p:spPr>
        </p:pic>
        <p:sp>
          <p:nvSpPr>
            <p:cNvPr id="80" name="文本框 79"/>
            <p:cNvSpPr txBox="1"/>
            <p:nvPr/>
          </p:nvSpPr>
          <p:spPr>
            <a:xfrm>
              <a:off x="4326" y="13681"/>
              <a:ext cx="710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  <a:cs typeface="Times New Roman" panose="02020603050405020304" pitchFamily="18" charset="0"/>
                </a:rPr>
                <a:t>×</a:t>
              </a: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lang="en-US" altLang="zh-CN" sz="12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89" name="文本框 95"/>
          <p:cNvSpPr txBox="1"/>
          <p:nvPr/>
        </p:nvSpPr>
        <p:spPr>
          <a:xfrm rot="16200000">
            <a:off x="535940" y="6624320"/>
            <a:ext cx="1100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RCM Index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2069465" y="7830185"/>
            <a:ext cx="11855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length)</a:t>
            </a:r>
          </a:p>
        </p:txBody>
      </p:sp>
      <p:sp>
        <p:nvSpPr>
          <p:cNvPr id="122" name="文本框 121"/>
          <p:cNvSpPr txBox="1"/>
          <p:nvPr/>
        </p:nvSpPr>
        <p:spPr>
          <a:xfrm>
            <a:off x="5003800" y="7830185"/>
            <a:ext cx="11855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length)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8195310" y="7830185"/>
            <a:ext cx="11855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2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length)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1399540" y="5601335"/>
                <a:ext cx="2433955" cy="2698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1，</m:t>
                      </m:r>
                      <m:sSup>
                        <m:sSup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𝐞𝐱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sSup>
                        <m:sSupPr>
                          <m:ctrlPr>
                            <a:rPr lang="zh-CN" altLang="en-US" sz="1200" b="1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𝐢𝐧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200</m:t>
                      </m:r>
                    </m:oMath>
                  </m:oMathPara>
                </a14:m>
                <a:endPara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40" y="5601335"/>
                <a:ext cx="2433955" cy="26987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文本框 120"/>
          <p:cNvSpPr txBox="1"/>
          <p:nvPr/>
        </p:nvSpPr>
        <p:spPr>
          <a:xfrm>
            <a:off x="3888105" y="5601335"/>
            <a:ext cx="354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990715" y="5601335"/>
            <a:ext cx="354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</a:t>
            </a:r>
          </a:p>
        </p:txBody>
      </p:sp>
      <p:sp>
        <p:nvSpPr>
          <p:cNvPr id="129" name="文本框 95"/>
          <p:cNvSpPr txBox="1"/>
          <p:nvPr/>
        </p:nvSpPr>
        <p:spPr>
          <a:xfrm rot="16200000">
            <a:off x="6610350" y="6623685"/>
            <a:ext cx="1100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Tmie (s)</a:t>
            </a:r>
          </a:p>
        </p:txBody>
      </p:sp>
      <p:pic>
        <p:nvPicPr>
          <p:cNvPr id="115" name="图片 114" descr="MCM_Length"/>
          <p:cNvPicPr/>
          <p:nvPr/>
        </p:nvPicPr>
        <p:blipFill>
          <a:blip r:embed="rId20"/>
          <a:stretch>
            <a:fillRect/>
          </a:stretch>
        </p:blipFill>
        <p:spPr>
          <a:xfrm>
            <a:off x="4222750" y="5854065"/>
            <a:ext cx="2632075" cy="1976755"/>
          </a:xfrm>
          <a:prstGeom prst="rect">
            <a:avLst/>
          </a:prstGeom>
        </p:spPr>
      </p:pic>
      <p:sp>
        <p:nvSpPr>
          <p:cNvPr id="116" name="文本框 115"/>
          <p:cNvSpPr txBox="1"/>
          <p:nvPr/>
        </p:nvSpPr>
        <p:spPr>
          <a:xfrm>
            <a:off x="6731000" y="7528560"/>
            <a:ext cx="4508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000" b="1" dirty="0">
                <a:latin typeface="Arial" panose="020B0604020202020204" pitchFamily="34" charset="0"/>
                <a:cs typeface="Times New Roman" panose="02020603050405020304" pitchFamily="18" charset="0"/>
              </a:rPr>
              <a:t>×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4525645" y="5601335"/>
                <a:ext cx="2348230" cy="2698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1，</m:t>
                      </m:r>
                      <m:sSup>
                        <m:sSup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𝐞𝐱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sSup>
                        <m:sSupPr>
                          <m:ctrlPr>
                            <a:rPr lang="zh-CN" altLang="en-US" sz="1200" b="1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𝐢𝐧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200</m:t>
                      </m:r>
                    </m:oMath>
                  </m:oMathPara>
                </a14:m>
                <a:endPara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45" y="5601335"/>
                <a:ext cx="2348230" cy="2698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本框 95"/>
          <p:cNvSpPr txBox="1"/>
          <p:nvPr/>
        </p:nvSpPr>
        <p:spPr>
          <a:xfrm rot="16200000">
            <a:off x="3564255" y="6623685"/>
            <a:ext cx="1100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MCM Index</a:t>
            </a:r>
          </a:p>
        </p:txBody>
      </p:sp>
      <p:pic>
        <p:nvPicPr>
          <p:cNvPr id="125" name="图片 124" descr="Times"/>
          <p:cNvPicPr/>
          <p:nvPr/>
        </p:nvPicPr>
        <p:blipFill>
          <a:blip r:embed="rId22"/>
          <a:stretch>
            <a:fillRect/>
          </a:stretch>
        </p:blipFill>
        <p:spPr>
          <a:xfrm>
            <a:off x="7362190" y="5831840"/>
            <a:ext cx="2632075" cy="1976755"/>
          </a:xfrm>
          <a:prstGeom prst="rect">
            <a:avLst/>
          </a:prstGeom>
        </p:spPr>
      </p:pic>
      <p:sp>
        <p:nvSpPr>
          <p:cNvPr id="126" name="文本框 125"/>
          <p:cNvSpPr txBox="1"/>
          <p:nvPr/>
        </p:nvSpPr>
        <p:spPr>
          <a:xfrm>
            <a:off x="9864090" y="7528560"/>
            <a:ext cx="45085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000" b="1" dirty="0">
                <a:latin typeface="Arial" panose="020B0604020202020204" pitchFamily="34" charset="0"/>
                <a:cs typeface="Times New Roman" panose="02020603050405020304" pitchFamily="18" charset="0"/>
              </a:rPr>
              <a:t>×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/>
              <p:cNvSpPr txBox="1"/>
              <p:nvPr/>
            </p:nvSpPr>
            <p:spPr>
              <a:xfrm>
                <a:off x="7457440" y="5601335"/>
                <a:ext cx="2457450" cy="2698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2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2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1，</m:t>
                      </m:r>
                      <m:sSup>
                        <m:sSup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𝐞𝐱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sSup>
                        <m:sSupPr>
                          <m:ctrlPr>
                            <a:rPr lang="zh-CN" altLang="en-US" sz="1200" b="1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CN" sz="1200" b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𝐢𝐧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，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m:t>200</m:t>
                      </m:r>
                    </m:oMath>
                  </m:oMathPara>
                </a14:m>
                <a:endPara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31" name="文本框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440" y="5601335"/>
                <a:ext cx="2457450" cy="2698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OutterNoise_MCM_pho0.1_datalength1000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82815" y="3358515"/>
            <a:ext cx="2631440" cy="2050415"/>
          </a:xfrm>
          <a:prstGeom prst="rect">
            <a:avLst/>
          </a:prstGeom>
        </p:spPr>
      </p:pic>
      <p:pic>
        <p:nvPicPr>
          <p:cNvPr id="20" name="图片 19" descr="RCM_pho0.1_outterNois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23510" y="3813175"/>
            <a:ext cx="1365250" cy="103632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H="1" flipV="1">
            <a:off x="5408930" y="4775200"/>
            <a:ext cx="244475" cy="301625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6574155" y="4772025"/>
            <a:ext cx="236220" cy="299085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5086215" y="7117414"/>
            <a:ext cx="1903502" cy="2597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837835" y="5911926"/>
            <a:ext cx="1903502" cy="5341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</a:t>
            </a:r>
          </a:p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Henon network</a:t>
            </a:r>
          </a:p>
        </p:txBody>
      </p:sp>
      <p:sp>
        <p:nvSpPr>
          <p:cNvPr id="5" name="椭圆 4"/>
          <p:cNvSpPr/>
          <p:nvPr/>
        </p:nvSpPr>
        <p:spPr>
          <a:xfrm>
            <a:off x="3649171" y="5287587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</a:t>
            </a:r>
          </a:p>
        </p:txBody>
      </p:sp>
      <p:sp>
        <p:nvSpPr>
          <p:cNvPr id="4" name="椭圆 3"/>
          <p:cNvSpPr/>
          <p:nvPr/>
        </p:nvSpPr>
        <p:spPr>
          <a:xfrm>
            <a:off x="3120103" y="5532750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</a:t>
            </a:r>
          </a:p>
        </p:txBody>
      </p:sp>
      <p:sp>
        <p:nvSpPr>
          <p:cNvPr id="7" name="椭圆 6"/>
          <p:cNvSpPr/>
          <p:nvPr/>
        </p:nvSpPr>
        <p:spPr>
          <a:xfrm>
            <a:off x="3649171" y="6811913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</a:p>
        </p:txBody>
      </p:sp>
      <p:sp>
        <p:nvSpPr>
          <p:cNvPr id="8" name="椭圆 7"/>
          <p:cNvSpPr/>
          <p:nvPr/>
        </p:nvSpPr>
        <p:spPr>
          <a:xfrm>
            <a:off x="4197293" y="5532750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</a:p>
        </p:txBody>
      </p:sp>
      <p:sp>
        <p:nvSpPr>
          <p:cNvPr id="10" name="椭圆 9"/>
          <p:cNvSpPr/>
          <p:nvPr/>
        </p:nvSpPr>
        <p:spPr>
          <a:xfrm>
            <a:off x="2880656" y="6043398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</a:p>
        </p:txBody>
      </p:sp>
      <p:sp>
        <p:nvSpPr>
          <p:cNvPr id="14" name="椭圆 13"/>
          <p:cNvSpPr/>
          <p:nvPr/>
        </p:nvSpPr>
        <p:spPr>
          <a:xfrm>
            <a:off x="4437375" y="6043398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</a:p>
        </p:txBody>
      </p:sp>
      <p:sp>
        <p:nvSpPr>
          <p:cNvPr id="15" name="椭圆 14"/>
          <p:cNvSpPr/>
          <p:nvPr/>
        </p:nvSpPr>
        <p:spPr>
          <a:xfrm>
            <a:off x="3120103" y="6567386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</a:p>
        </p:txBody>
      </p:sp>
      <p:sp>
        <p:nvSpPr>
          <p:cNvPr id="16" name="椭圆 15"/>
          <p:cNvSpPr/>
          <p:nvPr/>
        </p:nvSpPr>
        <p:spPr>
          <a:xfrm>
            <a:off x="4197929" y="6567386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</a:p>
        </p:txBody>
      </p:sp>
      <p:cxnSp>
        <p:nvCxnSpPr>
          <p:cNvPr id="37" name="直接箭头连接符 36"/>
          <p:cNvCxnSpPr>
            <a:stCxn id="10" idx="4"/>
            <a:endCxn id="15" idx="1"/>
          </p:cNvCxnSpPr>
          <p:nvPr/>
        </p:nvCxnSpPr>
        <p:spPr>
          <a:xfrm>
            <a:off x="3021022" y="6301263"/>
            <a:ext cx="140365" cy="30359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341130" y="6778251"/>
            <a:ext cx="308041" cy="16259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7" idx="6"/>
            <a:endCxn id="16" idx="3"/>
          </p:cNvCxnSpPr>
          <p:nvPr/>
        </p:nvCxnSpPr>
        <p:spPr>
          <a:xfrm flipV="1">
            <a:off x="3929902" y="6787778"/>
            <a:ext cx="309311" cy="15306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6" idx="7"/>
          </p:cNvCxnSpPr>
          <p:nvPr/>
        </p:nvCxnSpPr>
        <p:spPr>
          <a:xfrm flipV="1">
            <a:off x="4438010" y="6303169"/>
            <a:ext cx="116865" cy="30168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8" idx="5"/>
          </p:cNvCxnSpPr>
          <p:nvPr/>
        </p:nvCxnSpPr>
        <p:spPr>
          <a:xfrm flipH="1" flipV="1">
            <a:off x="4437375" y="5753141"/>
            <a:ext cx="113054" cy="29025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7" idx="1"/>
            <a:endCxn id="15" idx="6"/>
          </p:cNvCxnSpPr>
          <p:nvPr/>
        </p:nvCxnSpPr>
        <p:spPr>
          <a:xfrm flipH="1" flipV="1">
            <a:off x="3400833" y="6696318"/>
            <a:ext cx="289622" cy="15306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6" idx="2"/>
            <a:endCxn id="7" idx="7"/>
          </p:cNvCxnSpPr>
          <p:nvPr/>
        </p:nvCxnSpPr>
        <p:spPr>
          <a:xfrm flipH="1">
            <a:off x="3888617" y="6696318"/>
            <a:ext cx="309311" cy="15306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4" idx="3"/>
            <a:endCxn id="16" idx="0"/>
          </p:cNvCxnSpPr>
          <p:nvPr/>
        </p:nvCxnSpPr>
        <p:spPr>
          <a:xfrm flipH="1">
            <a:off x="4338294" y="6263791"/>
            <a:ext cx="140365" cy="30359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8" idx="4"/>
            <a:endCxn id="14" idx="1"/>
          </p:cNvCxnSpPr>
          <p:nvPr/>
        </p:nvCxnSpPr>
        <p:spPr>
          <a:xfrm>
            <a:off x="4337659" y="5790615"/>
            <a:ext cx="141000" cy="29025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" idx="7"/>
            <a:endCxn id="5" idx="2"/>
          </p:cNvCxnSpPr>
          <p:nvPr/>
        </p:nvCxnSpPr>
        <p:spPr>
          <a:xfrm flipV="1">
            <a:off x="3359549" y="5416520"/>
            <a:ext cx="289622" cy="15370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 flipV="1">
            <a:off x="3929902" y="5416520"/>
            <a:ext cx="308676" cy="15370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10800000" flipH="1" flipV="1">
            <a:off x="3889887" y="5494642"/>
            <a:ext cx="308676" cy="15370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2668253" y="5079262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F399F1-42E5-591D-3A85-09AFBA48E863}"/>
              </a:ext>
            </a:extLst>
          </p:cNvPr>
          <p:cNvGrpSpPr/>
          <p:nvPr/>
        </p:nvGrpSpPr>
        <p:grpSpPr>
          <a:xfrm>
            <a:off x="5086215" y="4258032"/>
            <a:ext cx="1903502" cy="1782190"/>
            <a:chOff x="5086215" y="4258032"/>
            <a:chExt cx="1903502" cy="1782190"/>
          </a:xfrm>
        </p:grpSpPr>
        <p:sp>
          <p:nvSpPr>
            <p:cNvPr id="80" name="文本框 79"/>
            <p:cNvSpPr txBox="1"/>
            <p:nvPr/>
          </p:nvSpPr>
          <p:spPr>
            <a:xfrm>
              <a:off x="5086215" y="5011303"/>
              <a:ext cx="1903502" cy="2756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RCM</a:t>
              </a:r>
            </a:p>
            <a:p>
              <a:pPr algn="ctr"/>
              <a:endPara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5897551" y="4258032"/>
              <a:ext cx="280730" cy="257865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7</a:t>
              </a:r>
            </a:p>
          </p:txBody>
        </p:sp>
        <p:sp>
          <p:nvSpPr>
            <p:cNvPr id="82" name="椭圆 81"/>
            <p:cNvSpPr/>
            <p:nvPr/>
          </p:nvSpPr>
          <p:spPr>
            <a:xfrm>
              <a:off x="5368483" y="4503194"/>
              <a:ext cx="280730" cy="257865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8</a:t>
              </a:r>
            </a:p>
          </p:txBody>
        </p:sp>
        <p:sp>
          <p:nvSpPr>
            <p:cNvPr id="83" name="椭圆 82"/>
            <p:cNvSpPr/>
            <p:nvPr/>
          </p:nvSpPr>
          <p:spPr>
            <a:xfrm>
              <a:off x="5897551" y="5782357"/>
              <a:ext cx="280730" cy="257865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</a:t>
              </a:r>
            </a:p>
          </p:txBody>
        </p:sp>
        <p:sp>
          <p:nvSpPr>
            <p:cNvPr id="84" name="椭圆 83"/>
            <p:cNvSpPr/>
            <p:nvPr/>
          </p:nvSpPr>
          <p:spPr>
            <a:xfrm>
              <a:off x="6445674" y="4503194"/>
              <a:ext cx="280730" cy="257865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6</a:t>
              </a:r>
            </a:p>
          </p:txBody>
        </p:sp>
        <p:sp>
          <p:nvSpPr>
            <p:cNvPr id="85" name="椭圆 84"/>
            <p:cNvSpPr/>
            <p:nvPr/>
          </p:nvSpPr>
          <p:spPr>
            <a:xfrm>
              <a:off x="5129038" y="5013844"/>
              <a:ext cx="280730" cy="257865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1</a:t>
              </a:r>
            </a:p>
          </p:txBody>
        </p:sp>
        <p:sp>
          <p:nvSpPr>
            <p:cNvPr id="86" name="椭圆 85"/>
            <p:cNvSpPr/>
            <p:nvPr/>
          </p:nvSpPr>
          <p:spPr>
            <a:xfrm>
              <a:off x="6685756" y="5013844"/>
              <a:ext cx="280730" cy="257865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5</a:t>
              </a:r>
            </a:p>
          </p:txBody>
        </p:sp>
        <p:sp>
          <p:nvSpPr>
            <p:cNvPr id="87" name="椭圆 86"/>
            <p:cNvSpPr/>
            <p:nvPr/>
          </p:nvSpPr>
          <p:spPr>
            <a:xfrm>
              <a:off x="5368483" y="5537831"/>
              <a:ext cx="280730" cy="257865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2</a:t>
              </a:r>
            </a:p>
          </p:txBody>
        </p:sp>
        <p:sp>
          <p:nvSpPr>
            <p:cNvPr id="88" name="椭圆 87"/>
            <p:cNvSpPr/>
            <p:nvPr/>
          </p:nvSpPr>
          <p:spPr>
            <a:xfrm>
              <a:off x="6446309" y="5537831"/>
              <a:ext cx="280730" cy="257865"/>
            </a:xfrm>
            <a:prstGeom prst="ellipse">
              <a:avLst/>
            </a:prstGeom>
            <a:solidFill>
              <a:srgbClr val="ADD9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0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4</a:t>
              </a:r>
            </a:p>
          </p:txBody>
        </p:sp>
        <p:cxnSp>
          <p:nvCxnSpPr>
            <p:cNvPr id="89" name="直接箭头连接符 88"/>
            <p:cNvCxnSpPr/>
            <p:nvPr/>
          </p:nvCxnSpPr>
          <p:spPr>
            <a:xfrm>
              <a:off x="5269403" y="5271709"/>
              <a:ext cx="140365" cy="303594"/>
            </a:xfrm>
            <a:prstGeom prst="straightConnector1">
              <a:avLst/>
            </a:prstGeom>
            <a:ln w="22225">
              <a:solidFill>
                <a:srgbClr val="FF2525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>
              <a:off x="5589511" y="5748695"/>
              <a:ext cx="308041" cy="16259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83" idx="6"/>
              <a:endCxn id="88" idx="3"/>
            </p:cNvCxnSpPr>
            <p:nvPr/>
          </p:nvCxnSpPr>
          <p:spPr>
            <a:xfrm flipV="1">
              <a:off x="6178282" y="5758223"/>
              <a:ext cx="309311" cy="15306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88" idx="7"/>
            </p:cNvCxnSpPr>
            <p:nvPr/>
          </p:nvCxnSpPr>
          <p:spPr>
            <a:xfrm flipV="1">
              <a:off x="6685756" y="5273614"/>
              <a:ext cx="116865" cy="30168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endCxn id="84" idx="5"/>
            </p:cNvCxnSpPr>
            <p:nvPr/>
          </p:nvCxnSpPr>
          <p:spPr>
            <a:xfrm flipH="1" flipV="1">
              <a:off x="6685121" y="4723586"/>
              <a:ext cx="113054" cy="29025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83" idx="1"/>
              <a:endCxn id="87" idx="6"/>
            </p:cNvCxnSpPr>
            <p:nvPr/>
          </p:nvCxnSpPr>
          <p:spPr>
            <a:xfrm flipH="1" flipV="1">
              <a:off x="5649214" y="5666763"/>
              <a:ext cx="289622" cy="15306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88" idx="2"/>
              <a:endCxn id="83" idx="7"/>
            </p:cNvCxnSpPr>
            <p:nvPr/>
          </p:nvCxnSpPr>
          <p:spPr>
            <a:xfrm flipH="1">
              <a:off x="6136998" y="5666763"/>
              <a:ext cx="309311" cy="15306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>
              <a:stCxn id="86" idx="3"/>
              <a:endCxn id="88" idx="0"/>
            </p:cNvCxnSpPr>
            <p:nvPr/>
          </p:nvCxnSpPr>
          <p:spPr>
            <a:xfrm flipH="1">
              <a:off x="6586674" y="5234236"/>
              <a:ext cx="140365" cy="303594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stCxn id="84" idx="4"/>
              <a:endCxn id="86" idx="1"/>
            </p:cNvCxnSpPr>
            <p:nvPr/>
          </p:nvCxnSpPr>
          <p:spPr>
            <a:xfrm>
              <a:off x="6586039" y="4761059"/>
              <a:ext cx="141000" cy="29025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>
              <a:stCxn id="82" idx="7"/>
              <a:endCxn id="81" idx="2"/>
            </p:cNvCxnSpPr>
            <p:nvPr/>
          </p:nvCxnSpPr>
          <p:spPr>
            <a:xfrm flipV="1">
              <a:off x="5607929" y="4386964"/>
              <a:ext cx="289622" cy="153703"/>
            </a:xfrm>
            <a:prstGeom prst="straightConnector1">
              <a:avLst/>
            </a:prstGeom>
            <a:ln w="22225">
              <a:solidFill>
                <a:srgbClr val="FF2525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/>
          </p:nvCxnSpPr>
          <p:spPr>
            <a:xfrm flipH="1" flipV="1">
              <a:off x="6178282" y="4386964"/>
              <a:ext cx="308676" cy="15370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/>
            <p:nvPr/>
          </p:nvCxnSpPr>
          <p:spPr>
            <a:xfrm rot="10800000" flipH="1" flipV="1">
              <a:off x="6138269" y="4465086"/>
              <a:ext cx="308676" cy="15370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03" name="椭圆 102"/>
          <p:cNvSpPr/>
          <p:nvPr/>
        </p:nvSpPr>
        <p:spPr>
          <a:xfrm>
            <a:off x="5897551" y="6361601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</a:t>
            </a:r>
          </a:p>
        </p:txBody>
      </p:sp>
      <p:sp>
        <p:nvSpPr>
          <p:cNvPr id="104" name="椭圆 103"/>
          <p:cNvSpPr/>
          <p:nvPr/>
        </p:nvSpPr>
        <p:spPr>
          <a:xfrm>
            <a:off x="5368483" y="6606764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</a:t>
            </a:r>
          </a:p>
        </p:txBody>
      </p:sp>
      <p:sp>
        <p:nvSpPr>
          <p:cNvPr id="105" name="椭圆 104"/>
          <p:cNvSpPr/>
          <p:nvPr/>
        </p:nvSpPr>
        <p:spPr>
          <a:xfrm>
            <a:off x="5897551" y="7885928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</a:p>
        </p:txBody>
      </p:sp>
      <p:sp>
        <p:nvSpPr>
          <p:cNvPr id="106" name="椭圆 105"/>
          <p:cNvSpPr/>
          <p:nvPr/>
        </p:nvSpPr>
        <p:spPr>
          <a:xfrm>
            <a:off x="6445674" y="6606764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</a:p>
        </p:txBody>
      </p:sp>
      <p:sp>
        <p:nvSpPr>
          <p:cNvPr id="107" name="椭圆 106"/>
          <p:cNvSpPr/>
          <p:nvPr/>
        </p:nvSpPr>
        <p:spPr>
          <a:xfrm>
            <a:off x="5129038" y="7117414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</a:p>
        </p:txBody>
      </p:sp>
      <p:sp>
        <p:nvSpPr>
          <p:cNvPr id="108" name="椭圆 107"/>
          <p:cNvSpPr/>
          <p:nvPr/>
        </p:nvSpPr>
        <p:spPr>
          <a:xfrm>
            <a:off x="6685756" y="7117414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</a:p>
        </p:txBody>
      </p:sp>
      <p:sp>
        <p:nvSpPr>
          <p:cNvPr id="109" name="椭圆 108"/>
          <p:cNvSpPr/>
          <p:nvPr/>
        </p:nvSpPr>
        <p:spPr>
          <a:xfrm>
            <a:off x="5368483" y="7641401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</a:p>
        </p:txBody>
      </p:sp>
      <p:sp>
        <p:nvSpPr>
          <p:cNvPr id="110" name="椭圆 109"/>
          <p:cNvSpPr/>
          <p:nvPr/>
        </p:nvSpPr>
        <p:spPr>
          <a:xfrm>
            <a:off x="6446309" y="7641401"/>
            <a:ext cx="280730" cy="257865"/>
          </a:xfrm>
          <a:prstGeom prst="ellipse">
            <a:avLst/>
          </a:prstGeom>
          <a:solidFill>
            <a:srgbClr val="ADD9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</a:p>
        </p:txBody>
      </p:sp>
      <p:cxnSp>
        <p:nvCxnSpPr>
          <p:cNvPr id="111" name="直接箭头连接符 110"/>
          <p:cNvCxnSpPr>
            <a:stCxn id="107" idx="4"/>
          </p:cNvCxnSpPr>
          <p:nvPr/>
        </p:nvCxnSpPr>
        <p:spPr>
          <a:xfrm>
            <a:off x="5269403" y="7375278"/>
            <a:ext cx="140365" cy="303594"/>
          </a:xfrm>
          <a:prstGeom prst="straightConnector1">
            <a:avLst/>
          </a:prstGeom>
          <a:ln w="22225">
            <a:solidFill>
              <a:srgbClr val="FF2525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5589511" y="7852266"/>
            <a:ext cx="308041" cy="16259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05" idx="6"/>
            <a:endCxn id="110" idx="3"/>
          </p:cNvCxnSpPr>
          <p:nvPr/>
        </p:nvCxnSpPr>
        <p:spPr>
          <a:xfrm flipV="1">
            <a:off x="6178282" y="7861792"/>
            <a:ext cx="309311" cy="15306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10" idx="7"/>
          </p:cNvCxnSpPr>
          <p:nvPr/>
        </p:nvCxnSpPr>
        <p:spPr>
          <a:xfrm flipV="1">
            <a:off x="6685756" y="7377183"/>
            <a:ext cx="116865" cy="30168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106" idx="5"/>
          </p:cNvCxnSpPr>
          <p:nvPr/>
        </p:nvCxnSpPr>
        <p:spPr>
          <a:xfrm flipH="1" flipV="1">
            <a:off x="6685121" y="6827157"/>
            <a:ext cx="113054" cy="29025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105" idx="1"/>
            <a:endCxn id="109" idx="6"/>
          </p:cNvCxnSpPr>
          <p:nvPr/>
        </p:nvCxnSpPr>
        <p:spPr>
          <a:xfrm flipH="1" flipV="1">
            <a:off x="5649214" y="7770333"/>
            <a:ext cx="289622" cy="15306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110" idx="2"/>
            <a:endCxn id="105" idx="7"/>
          </p:cNvCxnSpPr>
          <p:nvPr/>
        </p:nvCxnSpPr>
        <p:spPr>
          <a:xfrm flipH="1">
            <a:off x="6136998" y="7770333"/>
            <a:ext cx="309311" cy="15306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108" idx="3"/>
            <a:endCxn id="110" idx="0"/>
          </p:cNvCxnSpPr>
          <p:nvPr/>
        </p:nvCxnSpPr>
        <p:spPr>
          <a:xfrm flipH="1">
            <a:off x="6586674" y="7337805"/>
            <a:ext cx="140365" cy="30359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106" idx="4"/>
            <a:endCxn id="108" idx="1"/>
          </p:cNvCxnSpPr>
          <p:nvPr/>
        </p:nvCxnSpPr>
        <p:spPr>
          <a:xfrm>
            <a:off x="6586039" y="6864629"/>
            <a:ext cx="141000" cy="29025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04" idx="7"/>
            <a:endCxn id="103" idx="2"/>
          </p:cNvCxnSpPr>
          <p:nvPr/>
        </p:nvCxnSpPr>
        <p:spPr>
          <a:xfrm flipV="1">
            <a:off x="5607929" y="6490534"/>
            <a:ext cx="289622" cy="153703"/>
          </a:xfrm>
          <a:prstGeom prst="straightConnector1">
            <a:avLst/>
          </a:prstGeom>
          <a:ln w="22225">
            <a:solidFill>
              <a:srgbClr val="FF2525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 flipH="1" flipV="1">
            <a:off x="6178282" y="6490534"/>
            <a:ext cx="308676" cy="15370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 rot="10800000" flipH="1" flipV="1">
            <a:off x="6138269" y="6568656"/>
            <a:ext cx="308676" cy="15370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3" name="文本框 122"/>
          <p:cNvSpPr txBox="1"/>
          <p:nvPr/>
        </p:nvSpPr>
        <p:spPr>
          <a:xfrm>
            <a:off x="4916634" y="6153277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</a:p>
        </p:txBody>
      </p:sp>
      <p:cxnSp>
        <p:nvCxnSpPr>
          <p:cNvPr id="130" name="曲线连接符 129"/>
          <p:cNvCxnSpPr>
            <a:stCxn id="103" idx="4"/>
            <a:endCxn id="108" idx="2"/>
          </p:cNvCxnSpPr>
          <p:nvPr/>
        </p:nvCxnSpPr>
        <p:spPr>
          <a:xfrm rot="5400000" flipV="1">
            <a:off x="6047740" y="6608445"/>
            <a:ext cx="627380" cy="648335"/>
          </a:xfrm>
          <a:prstGeom prst="curvedConnector2">
            <a:avLst/>
          </a:prstGeom>
          <a:ln w="12700">
            <a:solidFill>
              <a:srgbClr val="FF2525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4" name="曲线连接符 133"/>
          <p:cNvCxnSpPr>
            <a:stCxn id="110" idx="0"/>
            <a:endCxn id="106" idx="4"/>
          </p:cNvCxnSpPr>
          <p:nvPr/>
        </p:nvCxnSpPr>
        <p:spPr>
          <a:xfrm rot="16200000" flipV="1">
            <a:off x="6197068" y="7252697"/>
            <a:ext cx="776771" cy="3176"/>
          </a:xfrm>
          <a:prstGeom prst="curvedConnector3">
            <a:avLst>
              <a:gd name="adj1" fmla="val 49959"/>
            </a:avLst>
          </a:prstGeom>
          <a:ln w="12700">
            <a:solidFill>
              <a:srgbClr val="FF2525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曲线连接符 134"/>
          <p:cNvCxnSpPr>
            <a:stCxn id="108" idx="2"/>
            <a:endCxn id="105" idx="0"/>
          </p:cNvCxnSpPr>
          <p:nvPr/>
        </p:nvCxnSpPr>
        <p:spPr>
          <a:xfrm rot="10800000" flipV="1">
            <a:off x="6037648" y="7245711"/>
            <a:ext cx="647838" cy="639582"/>
          </a:xfrm>
          <a:prstGeom prst="curvedConnector2">
            <a:avLst/>
          </a:prstGeom>
          <a:ln w="12700">
            <a:solidFill>
              <a:srgbClr val="FF2525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/>
          <p:nvPr/>
        </p:nvCxnSpPr>
        <p:spPr>
          <a:xfrm flipH="1">
            <a:off x="6137365" y="6864629"/>
            <a:ext cx="448405" cy="1058772"/>
          </a:xfrm>
          <a:prstGeom prst="straightConnector1">
            <a:avLst/>
          </a:prstGeom>
          <a:ln w="12700">
            <a:solidFill>
              <a:srgbClr val="FF2525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106" idx="4"/>
            <a:endCxn id="110" idx="0"/>
          </p:cNvCxnSpPr>
          <p:nvPr/>
        </p:nvCxnSpPr>
        <p:spPr>
          <a:xfrm>
            <a:off x="6585771" y="6864629"/>
            <a:ext cx="635" cy="776771"/>
          </a:xfrm>
          <a:prstGeom prst="straightConnector1">
            <a:avLst/>
          </a:prstGeom>
          <a:ln w="12700">
            <a:solidFill>
              <a:srgbClr val="FF2525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103" idx="5"/>
          </p:cNvCxnSpPr>
          <p:nvPr/>
        </p:nvCxnSpPr>
        <p:spPr>
          <a:xfrm>
            <a:off x="6137365" y="6581994"/>
            <a:ext cx="388703" cy="1069569"/>
          </a:xfrm>
          <a:prstGeom prst="straightConnector1">
            <a:avLst/>
          </a:prstGeom>
          <a:ln w="12700">
            <a:solidFill>
              <a:srgbClr val="FF2525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2" name="图片 141" descr="RC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34" y="4233262"/>
            <a:ext cx="2326502" cy="1806961"/>
          </a:xfrm>
          <a:prstGeom prst="rect">
            <a:avLst/>
          </a:prstGeom>
        </p:spPr>
      </p:pic>
      <p:sp>
        <p:nvSpPr>
          <p:cNvPr id="143" name="文本框 142"/>
          <p:cNvSpPr txBox="1"/>
          <p:nvPr/>
        </p:nvSpPr>
        <p:spPr>
          <a:xfrm>
            <a:off x="7039893" y="4049708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</a:p>
        </p:txBody>
      </p:sp>
      <p:sp>
        <p:nvSpPr>
          <p:cNvPr id="144" name="文本框 143"/>
          <p:cNvSpPr txBox="1"/>
          <p:nvPr/>
        </p:nvSpPr>
        <p:spPr>
          <a:xfrm>
            <a:off x="7039893" y="6153277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</a:t>
            </a:r>
          </a:p>
        </p:txBody>
      </p:sp>
      <p:pic>
        <p:nvPicPr>
          <p:cNvPr id="145" name="图片 144" descr="F:/Cr_Code/RCM_Code/HononMap/MCM.jpgMCM"/>
          <p:cNvPicPr>
            <a:picLocks noChangeAspect="1"/>
          </p:cNvPicPr>
          <p:nvPr/>
        </p:nvPicPr>
        <p:blipFill>
          <a:blip r:embed="rId3"/>
          <a:srcRect l="35" r="35"/>
          <a:stretch>
            <a:fillRect/>
          </a:stretch>
        </p:blipFill>
        <p:spPr>
          <a:xfrm>
            <a:off x="7394934" y="6336832"/>
            <a:ext cx="2326502" cy="18069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07D8C9-F9F2-0994-270A-1B7358CC9C9E}"/>
              </a:ext>
            </a:extLst>
          </p:cNvPr>
          <p:cNvGrpSpPr/>
          <p:nvPr/>
        </p:nvGrpSpPr>
        <p:grpSpPr>
          <a:xfrm>
            <a:off x="2831797" y="2650420"/>
            <a:ext cx="7740451" cy="5011890"/>
            <a:chOff x="2762202" y="3840015"/>
            <a:chExt cx="7740451" cy="5011890"/>
          </a:xfrm>
        </p:grpSpPr>
        <p:sp>
          <p:nvSpPr>
            <p:cNvPr id="41" name="椭圆 40"/>
            <p:cNvSpPr/>
            <p:nvPr/>
          </p:nvSpPr>
          <p:spPr>
            <a:xfrm>
              <a:off x="8033880" y="6712832"/>
              <a:ext cx="1295677" cy="130012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593011" y="6712832"/>
              <a:ext cx="1295677" cy="129567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箭头: 下弧形 242"/>
            <p:cNvSpPr/>
            <p:nvPr/>
          </p:nvSpPr>
          <p:spPr>
            <a:xfrm>
              <a:off x="2799092" y="7911968"/>
              <a:ext cx="7387900" cy="767244"/>
            </a:xfrm>
            <a:prstGeom prst="curvedUpArrow">
              <a:avLst>
                <a:gd name="adj1" fmla="val 25000"/>
                <a:gd name="adj2" fmla="val 50000"/>
                <a:gd name="adj3" fmla="val 23758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5" name="直接连接符 154"/>
            <p:cNvCxnSpPr>
              <a:endCxn id="171" idx="2"/>
            </p:cNvCxnSpPr>
            <p:nvPr/>
          </p:nvCxnSpPr>
          <p:spPr>
            <a:xfrm flipV="1">
              <a:off x="7846264" y="6915764"/>
              <a:ext cx="910182" cy="646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>
              <a:stCxn id="164" idx="2"/>
            </p:cNvCxnSpPr>
            <p:nvPr/>
          </p:nvCxnSpPr>
          <p:spPr>
            <a:xfrm flipH="1">
              <a:off x="7863589" y="7061108"/>
              <a:ext cx="567398" cy="45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>
              <a:stCxn id="167" idx="2"/>
            </p:cNvCxnSpPr>
            <p:nvPr/>
          </p:nvCxnSpPr>
          <p:spPr>
            <a:xfrm flipH="1">
              <a:off x="7846264" y="7165131"/>
              <a:ext cx="1122359" cy="542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>
              <a:stCxn id="166" idx="2"/>
            </p:cNvCxnSpPr>
            <p:nvPr/>
          </p:nvCxnSpPr>
          <p:spPr>
            <a:xfrm flipH="1" flipV="1">
              <a:off x="7846264" y="7259858"/>
              <a:ext cx="868987" cy="145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>
              <a:endCxn id="168" idx="2"/>
            </p:cNvCxnSpPr>
            <p:nvPr/>
          </p:nvCxnSpPr>
          <p:spPr>
            <a:xfrm>
              <a:off x="7846264" y="7496479"/>
              <a:ext cx="739219" cy="544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flipV="1">
              <a:off x="7844924" y="7337090"/>
              <a:ext cx="82395" cy="167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172" idx="2"/>
            </p:cNvCxnSpPr>
            <p:nvPr/>
          </p:nvCxnSpPr>
          <p:spPr>
            <a:xfrm flipV="1">
              <a:off x="7856356" y="7715521"/>
              <a:ext cx="551976" cy="181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7852157" y="7842831"/>
              <a:ext cx="81046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箭头: 右 232"/>
            <p:cNvSpPr/>
            <p:nvPr/>
          </p:nvSpPr>
          <p:spPr>
            <a:xfrm rot="10800000" flipV="1">
              <a:off x="7122960" y="7569438"/>
              <a:ext cx="535998" cy="119008"/>
            </a:xfrm>
            <a:prstGeom prst="rightArrow">
              <a:avLst/>
            </a:prstGeom>
            <a:gradFill>
              <a:gsLst>
                <a:gs pos="18300">
                  <a:srgbClr val="FFD0D0"/>
                </a:gs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4" name="箭头: 上弧形 243"/>
            <p:cNvSpPr/>
            <p:nvPr/>
          </p:nvSpPr>
          <p:spPr>
            <a:xfrm flipH="1">
              <a:off x="5160568" y="5908366"/>
              <a:ext cx="2590860" cy="313448"/>
            </a:xfrm>
            <a:prstGeom prst="curvedDownArrow">
              <a:avLst>
                <a:gd name="adj1" fmla="val 25000"/>
                <a:gd name="adj2" fmla="val 50000"/>
                <a:gd name="adj3" fmla="val 40520"/>
              </a:avLst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3000">
                  <a:srgbClr val="B3D192">
                    <a:alpha val="100000"/>
                  </a:srgbClr>
                </a:gs>
                <a:gs pos="62000">
                  <a:srgbClr val="BDD096">
                    <a:alpha val="100000"/>
                  </a:srgbClr>
                </a:gs>
                <a:gs pos="41000">
                  <a:srgbClr val="EFCCAA">
                    <a:alpha val="100000"/>
                  </a:srgbClr>
                </a:gs>
                <a:gs pos="54000">
                  <a:srgbClr val="E5CDA6">
                    <a:alpha val="100000"/>
                  </a:srgbClr>
                </a:gs>
                <a:gs pos="55000">
                  <a:srgbClr val="D1CE9E">
                    <a:alpha val="100000"/>
                  </a:srgb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1"/>
            </a:gradFill>
            <a:ln>
              <a:gradFill>
                <a:gsLst>
                  <a:gs pos="18000">
                    <a:schemeClr val="accent1">
                      <a:lumMod val="5000"/>
                      <a:lumOff val="95000"/>
                    </a:schemeClr>
                  </a:gs>
                  <a:gs pos="65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4" name="箭头: 右 233"/>
            <p:cNvSpPr/>
            <p:nvPr/>
          </p:nvSpPr>
          <p:spPr>
            <a:xfrm rot="10800000">
              <a:off x="7112705" y="6856161"/>
              <a:ext cx="491332" cy="116809"/>
            </a:xfrm>
            <a:prstGeom prst="rightArrow">
              <a:avLst/>
            </a:prstGeom>
            <a:gradFill>
              <a:gsLst>
                <a:gs pos="18300">
                  <a:srgbClr val="FFD0D0"/>
                </a:gs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5" name="箭头: 右 234"/>
            <p:cNvSpPr/>
            <p:nvPr/>
          </p:nvSpPr>
          <p:spPr>
            <a:xfrm rot="10800000">
              <a:off x="7219474" y="7207692"/>
              <a:ext cx="348152" cy="116809"/>
            </a:xfrm>
            <a:prstGeom prst="rightArrow">
              <a:avLst/>
            </a:prstGeom>
            <a:gradFill>
              <a:gsLst>
                <a:gs pos="18300">
                  <a:srgbClr val="FFD0D0"/>
                </a:gs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2" name="箭头: 右 231"/>
            <p:cNvSpPr/>
            <p:nvPr/>
          </p:nvSpPr>
          <p:spPr>
            <a:xfrm rot="10800000">
              <a:off x="5380583" y="7597382"/>
              <a:ext cx="439484" cy="116809"/>
            </a:xfrm>
            <a:prstGeom prst="rightArrow">
              <a:avLst/>
            </a:prstGeom>
            <a:gradFill>
              <a:gsLst>
                <a:gs pos="18300">
                  <a:srgbClr val="FFD0D0"/>
                </a:gs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1" name="箭头: 右 230"/>
            <p:cNvSpPr/>
            <p:nvPr/>
          </p:nvSpPr>
          <p:spPr>
            <a:xfrm rot="10800000">
              <a:off x="5380583" y="6855425"/>
              <a:ext cx="439484" cy="116809"/>
            </a:xfrm>
            <a:prstGeom prst="rightArrow">
              <a:avLst/>
            </a:prstGeom>
            <a:gradFill>
              <a:gsLst>
                <a:gs pos="18300">
                  <a:srgbClr val="FFD0D0"/>
                </a:gs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444105" y="8265291"/>
              <a:ext cx="2575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Step1. Embedding</a:t>
              </a:r>
            </a:p>
          </p:txBody>
        </p:sp>
        <p:sp>
          <p:nvSpPr>
            <p:cNvPr id="228" name="箭头: 右 227"/>
            <p:cNvSpPr/>
            <p:nvPr/>
          </p:nvSpPr>
          <p:spPr>
            <a:xfrm rot="10800000">
              <a:off x="5380583" y="7196700"/>
              <a:ext cx="348152" cy="116809"/>
            </a:xfrm>
            <a:prstGeom prst="rightArrow">
              <a:avLst/>
            </a:prstGeom>
            <a:gradFill>
              <a:gsLst>
                <a:gs pos="18300">
                  <a:srgbClr val="FFD0D0"/>
                </a:gs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箭头: 右 27"/>
            <p:cNvSpPr/>
            <p:nvPr/>
          </p:nvSpPr>
          <p:spPr>
            <a:xfrm rot="878550">
              <a:off x="2958505" y="7592809"/>
              <a:ext cx="630595" cy="11049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箭头: 右 28"/>
            <p:cNvSpPr/>
            <p:nvPr/>
          </p:nvSpPr>
          <p:spPr>
            <a:xfrm>
              <a:off x="2996004" y="7371861"/>
              <a:ext cx="508793" cy="100679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右 29"/>
            <p:cNvSpPr/>
            <p:nvPr/>
          </p:nvSpPr>
          <p:spPr>
            <a:xfrm rot="20203712" flipV="1">
              <a:off x="2992764" y="7113879"/>
              <a:ext cx="603299" cy="107828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2762955" y="6844835"/>
              <a:ext cx="276029" cy="1066871"/>
            </a:xfrm>
            <a:prstGeom prst="roundRect">
              <a:avLst/>
            </a:prstGeom>
            <a:solidFill>
              <a:srgbClr val="B5C0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3069464" y="6835251"/>
              <a:ext cx="63472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1400" b="1" baseline="-1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CN" altLang="en-US" sz="1400" b="1" baseline="-1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8" name="直接连接符 97"/>
            <p:cNvCxnSpPr>
              <a:stCxn id="18" idx="6"/>
            </p:cNvCxnSpPr>
            <p:nvPr/>
          </p:nvCxnSpPr>
          <p:spPr>
            <a:xfrm>
              <a:off x="4384472" y="6893244"/>
              <a:ext cx="72096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: 圆角 95"/>
            <p:cNvSpPr/>
            <p:nvPr/>
          </p:nvSpPr>
          <p:spPr>
            <a:xfrm>
              <a:off x="5105439" y="6480623"/>
              <a:ext cx="276029" cy="1833022"/>
            </a:xfrm>
            <a:prstGeom prst="roundRect">
              <a:avLst/>
            </a:prstGeom>
            <a:solidFill>
              <a:srgbClr val="CCE1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/>
            <p:cNvCxnSpPr>
              <a:stCxn id="5" idx="6"/>
            </p:cNvCxnSpPr>
            <p:nvPr/>
          </p:nvCxnSpPr>
          <p:spPr>
            <a:xfrm flipV="1">
              <a:off x="4059013" y="7036133"/>
              <a:ext cx="1046428" cy="181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14" idx="6"/>
            </p:cNvCxnSpPr>
            <p:nvPr/>
          </p:nvCxnSpPr>
          <p:spPr>
            <a:xfrm>
              <a:off x="4596649" y="7141976"/>
              <a:ext cx="508793" cy="114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13" idx="5"/>
            </p:cNvCxnSpPr>
            <p:nvPr/>
          </p:nvCxnSpPr>
          <p:spPr>
            <a:xfrm flipV="1">
              <a:off x="4331210" y="7272427"/>
              <a:ext cx="774231" cy="5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4799818" y="7421336"/>
              <a:ext cx="30562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5023047" y="7552928"/>
              <a:ext cx="82395" cy="167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>
              <a:stCxn id="16" idx="6"/>
            </p:cNvCxnSpPr>
            <p:nvPr/>
          </p:nvCxnSpPr>
          <p:spPr>
            <a:xfrm flipV="1">
              <a:off x="4606949" y="7706481"/>
              <a:ext cx="522923" cy="917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stCxn id="56" idx="6"/>
            </p:cNvCxnSpPr>
            <p:nvPr/>
          </p:nvCxnSpPr>
          <p:spPr>
            <a:xfrm>
              <a:off x="4302080" y="7877476"/>
              <a:ext cx="81046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3976621" y="6989544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54147" y="7333547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260885" y="7190385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514257" y="7093568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131117" y="7430363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524557" y="7667252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672867" y="7381955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302080" y="6844835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953966" y="7644593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连接符: 曲线 33"/>
            <p:cNvCxnSpPr>
              <a:stCxn id="5" idx="2"/>
            </p:cNvCxnSpPr>
            <p:nvPr/>
          </p:nvCxnSpPr>
          <p:spPr>
            <a:xfrm rot="10800000" flipH="1" flipV="1">
              <a:off x="3976621" y="7037952"/>
              <a:ext cx="160571" cy="392409"/>
            </a:xfrm>
            <a:prstGeom prst="curvedConnector4">
              <a:avLst>
                <a:gd name="adj1" fmla="val -142398"/>
                <a:gd name="adj2" fmla="val 561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曲线 36"/>
            <p:cNvCxnSpPr>
              <a:endCxn id="14" idx="0"/>
            </p:cNvCxnSpPr>
            <p:nvPr/>
          </p:nvCxnSpPr>
          <p:spPr>
            <a:xfrm>
              <a:off x="4396183" y="6941651"/>
              <a:ext cx="159270" cy="15191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13" idx="0"/>
              <a:endCxn id="18" idx="4"/>
            </p:cNvCxnSpPr>
            <p:nvPr/>
          </p:nvCxnSpPr>
          <p:spPr>
            <a:xfrm flipV="1">
              <a:off x="4302080" y="6941651"/>
              <a:ext cx="41195" cy="248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曲线 44"/>
            <p:cNvCxnSpPr>
              <a:stCxn id="17" idx="5"/>
              <a:endCxn id="16" idx="7"/>
            </p:cNvCxnSpPr>
            <p:nvPr/>
          </p:nvCxnSpPr>
          <p:spPr>
            <a:xfrm rot="5400000">
              <a:off x="4560620" y="7498857"/>
              <a:ext cx="216836" cy="14831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19" idx="1"/>
              <a:endCxn id="12" idx="5"/>
            </p:cNvCxnSpPr>
            <p:nvPr/>
          </p:nvCxnSpPr>
          <p:spPr>
            <a:xfrm flipH="1" flipV="1">
              <a:off x="3824474" y="7416185"/>
              <a:ext cx="141558" cy="242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>
              <a:off x="4219689" y="7829067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连接符: 曲线 56"/>
            <p:cNvCxnSpPr>
              <a:stCxn id="15" idx="6"/>
              <a:endCxn id="14" idx="5"/>
            </p:cNvCxnSpPr>
            <p:nvPr/>
          </p:nvCxnSpPr>
          <p:spPr>
            <a:xfrm flipV="1">
              <a:off x="4213507" y="7176207"/>
              <a:ext cx="371076" cy="30256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曲线 58"/>
            <p:cNvCxnSpPr>
              <a:stCxn id="56" idx="5"/>
            </p:cNvCxnSpPr>
            <p:nvPr/>
          </p:nvCxnSpPr>
          <p:spPr>
            <a:xfrm rot="5400000" flipH="1" flipV="1">
              <a:off x="4338412" y="7722139"/>
              <a:ext cx="141170" cy="237963"/>
            </a:xfrm>
            <a:prstGeom prst="curvedConnector4">
              <a:avLst>
                <a:gd name="adj1" fmla="val -37907"/>
                <a:gd name="adj2" fmla="val 5253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曲线 62"/>
            <p:cNvCxnSpPr>
              <a:stCxn id="15" idx="3"/>
              <a:endCxn id="16" idx="2"/>
            </p:cNvCxnSpPr>
            <p:nvPr/>
          </p:nvCxnSpPr>
          <p:spPr>
            <a:xfrm rot="16200000" flipH="1">
              <a:off x="4232541" y="7423643"/>
              <a:ext cx="202658" cy="38137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连接符: 曲线 81"/>
            <p:cNvCxnSpPr>
              <a:stCxn id="56" idx="2"/>
              <a:endCxn id="19" idx="5"/>
            </p:cNvCxnSpPr>
            <p:nvPr/>
          </p:nvCxnSpPr>
          <p:spPr>
            <a:xfrm rot="10800000">
              <a:off x="4024293" y="7727232"/>
              <a:ext cx="195397" cy="15024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连接符: 曲线 84"/>
            <p:cNvCxnSpPr>
              <a:stCxn id="18" idx="2"/>
              <a:endCxn id="18" idx="0"/>
            </p:cNvCxnSpPr>
            <p:nvPr/>
          </p:nvCxnSpPr>
          <p:spPr>
            <a:xfrm rot="10800000" flipH="1">
              <a:off x="4302079" y="6844835"/>
              <a:ext cx="41195" cy="48409"/>
            </a:xfrm>
            <a:prstGeom prst="curvedConnector4">
              <a:avLst>
                <a:gd name="adj1" fmla="val -318848"/>
                <a:gd name="adj2" fmla="val 2909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/>
            <p:cNvSpPr/>
            <p:nvPr/>
          </p:nvSpPr>
          <p:spPr>
            <a:xfrm>
              <a:off x="5693381" y="6664991"/>
              <a:ext cx="1524326" cy="1433691"/>
            </a:xfrm>
            <a:prstGeom prst="ellipse">
              <a:avLst/>
            </a:pr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171280" y="6894791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5948807" y="7238794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6311545" y="7095774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6708916" y="6998814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6356026" y="7242493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6709054" y="7655066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6867526" y="7287201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6473987" y="6877332"/>
              <a:ext cx="78757" cy="7621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6031125" y="7684488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6" name="连接符: 曲线 135"/>
            <p:cNvCxnSpPr>
              <a:stCxn id="127" idx="2"/>
              <a:endCxn id="131" idx="2"/>
            </p:cNvCxnSpPr>
            <p:nvPr/>
          </p:nvCxnSpPr>
          <p:spPr>
            <a:xfrm rot="10800000" flipH="1" flipV="1">
              <a:off x="6171027" y="6942751"/>
              <a:ext cx="184824" cy="348054"/>
            </a:xfrm>
            <a:prstGeom prst="curvedConnector3">
              <a:avLst>
                <a:gd name="adj1" fmla="val -1288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连接符: 曲线 136"/>
            <p:cNvCxnSpPr>
              <a:stCxn id="134" idx="5"/>
              <a:endCxn id="130" idx="0"/>
            </p:cNvCxnSpPr>
            <p:nvPr/>
          </p:nvCxnSpPr>
          <p:spPr>
            <a:xfrm rot="5400000" flipV="1">
              <a:off x="6617527" y="6865265"/>
              <a:ext cx="56527" cy="208959"/>
            </a:xfrm>
            <a:prstGeom prst="curvedConnector3">
              <a:avLst>
                <a:gd name="adj1" fmla="val 6067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stCxn id="129" idx="0"/>
              <a:endCxn id="134" idx="3"/>
            </p:cNvCxnSpPr>
            <p:nvPr/>
          </p:nvCxnSpPr>
          <p:spPr>
            <a:xfrm flipV="1">
              <a:off x="6352740" y="6942070"/>
              <a:ext cx="132744" cy="153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连接符: 曲线 138"/>
            <p:cNvCxnSpPr>
              <a:stCxn id="133" idx="5"/>
              <a:endCxn id="132" idx="7"/>
            </p:cNvCxnSpPr>
            <p:nvPr/>
          </p:nvCxnSpPr>
          <p:spPr>
            <a:xfrm rot="5400000">
              <a:off x="6708987" y="7440063"/>
              <a:ext cx="299784" cy="15878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>
              <a:stCxn id="135" idx="1"/>
              <a:endCxn id="128" idx="5"/>
            </p:cNvCxnSpPr>
            <p:nvPr/>
          </p:nvCxnSpPr>
          <p:spPr>
            <a:xfrm flipH="1" flipV="1">
              <a:off x="6019056" y="7321396"/>
              <a:ext cx="24135" cy="3772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椭圆 140"/>
            <p:cNvSpPr/>
            <p:nvPr/>
          </p:nvSpPr>
          <p:spPr>
            <a:xfrm>
              <a:off x="6391483" y="7831490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2" name="连接符: 曲线 141"/>
            <p:cNvCxnSpPr/>
            <p:nvPr/>
          </p:nvCxnSpPr>
          <p:spPr>
            <a:xfrm flipV="1">
              <a:off x="6496850" y="7129724"/>
              <a:ext cx="305258" cy="16054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连接符: 曲线 142"/>
            <p:cNvCxnSpPr>
              <a:stCxn id="141" idx="5"/>
            </p:cNvCxnSpPr>
            <p:nvPr/>
          </p:nvCxnSpPr>
          <p:spPr>
            <a:xfrm rot="5400000" flipH="1" flipV="1">
              <a:off x="6510206" y="7724562"/>
              <a:ext cx="141170" cy="237963"/>
            </a:xfrm>
            <a:prstGeom prst="curvedConnector4">
              <a:avLst>
                <a:gd name="adj1" fmla="val -37907"/>
                <a:gd name="adj2" fmla="val 5253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连接符: 曲线 143"/>
            <p:cNvCxnSpPr/>
            <p:nvPr/>
          </p:nvCxnSpPr>
          <p:spPr>
            <a:xfrm rot="5400000" flipV="1">
              <a:off x="6292656" y="7434664"/>
              <a:ext cx="378541" cy="34106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连接符: 曲线 144"/>
            <p:cNvCxnSpPr>
              <a:stCxn id="141" idx="2"/>
              <a:endCxn id="135" idx="5"/>
            </p:cNvCxnSpPr>
            <p:nvPr/>
          </p:nvCxnSpPr>
          <p:spPr>
            <a:xfrm rot="10800000">
              <a:off x="6101797" y="7767157"/>
              <a:ext cx="289622" cy="11241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连接符: 曲线 145"/>
            <p:cNvCxnSpPr>
              <a:stCxn id="134" idx="6"/>
            </p:cNvCxnSpPr>
            <p:nvPr/>
          </p:nvCxnSpPr>
          <p:spPr>
            <a:xfrm flipH="1" flipV="1">
              <a:off x="6507724" y="6861708"/>
              <a:ext cx="44732" cy="53648"/>
            </a:xfrm>
            <a:prstGeom prst="curvedConnector4">
              <a:avLst>
                <a:gd name="adj1" fmla="val -234281"/>
                <a:gd name="adj2" fmla="val 27270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箭头: 右 147"/>
            <p:cNvSpPr/>
            <p:nvPr/>
          </p:nvSpPr>
          <p:spPr>
            <a:xfrm rot="20721450" flipH="1">
              <a:off x="9346475" y="7514193"/>
              <a:ext cx="630595" cy="110490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箭头: 右 148"/>
            <p:cNvSpPr/>
            <p:nvPr/>
          </p:nvSpPr>
          <p:spPr>
            <a:xfrm flipH="1">
              <a:off x="9423933" y="7313509"/>
              <a:ext cx="508793" cy="100679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箭头: 右 149"/>
            <p:cNvSpPr/>
            <p:nvPr/>
          </p:nvSpPr>
          <p:spPr>
            <a:xfrm rot="1396288" flipH="1" flipV="1">
              <a:off x="9362541" y="7045953"/>
              <a:ext cx="603299" cy="107828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8159637" y="8266374"/>
              <a:ext cx="15116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100" b="1"/>
              </a:lvl1pPr>
            </a:lstStyle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Step1. Embedding</a:t>
              </a:r>
            </a:p>
          </p:txBody>
        </p:sp>
        <p:sp>
          <p:nvSpPr>
            <p:cNvPr id="152" name="矩形: 圆角 151"/>
            <p:cNvSpPr/>
            <p:nvPr/>
          </p:nvSpPr>
          <p:spPr>
            <a:xfrm flipH="1">
              <a:off x="9910919" y="6844834"/>
              <a:ext cx="276029" cy="1066871"/>
            </a:xfrm>
            <a:prstGeom prst="roundRect">
              <a:avLst/>
            </a:prstGeom>
            <a:solidFill>
              <a:srgbClr val="F8CCA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矩形: 圆角 153"/>
            <p:cNvSpPr/>
            <p:nvPr/>
          </p:nvSpPr>
          <p:spPr>
            <a:xfrm>
              <a:off x="7560435" y="6476031"/>
              <a:ext cx="276029" cy="1833022"/>
            </a:xfrm>
            <a:prstGeom prst="roundRect">
              <a:avLst/>
            </a:prstGeom>
            <a:solidFill>
              <a:srgbClr val="F5DC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8430987" y="7012699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8208513" y="7356702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8715251" y="7213540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8968622" y="7116724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8585481" y="7453518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8978923" y="7690407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9127233" y="7405109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8756446" y="6867990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8408332" y="7667748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3" name="连接符: 曲线 172"/>
            <p:cNvCxnSpPr>
              <a:stCxn id="164" idx="2"/>
            </p:cNvCxnSpPr>
            <p:nvPr/>
          </p:nvCxnSpPr>
          <p:spPr>
            <a:xfrm rot="10800000" flipH="1" flipV="1">
              <a:off x="8430987" y="7061107"/>
              <a:ext cx="160571" cy="392409"/>
            </a:xfrm>
            <a:prstGeom prst="curvedConnector4">
              <a:avLst>
                <a:gd name="adj1" fmla="val -142398"/>
                <a:gd name="adj2" fmla="val 5616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连接符: 曲线 173"/>
            <p:cNvCxnSpPr>
              <a:endCxn id="167" idx="0"/>
            </p:cNvCxnSpPr>
            <p:nvPr/>
          </p:nvCxnSpPr>
          <p:spPr>
            <a:xfrm>
              <a:off x="8850548" y="6964806"/>
              <a:ext cx="159270" cy="15191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174"/>
            <p:cNvCxnSpPr>
              <a:stCxn id="166" idx="0"/>
              <a:endCxn id="171" idx="4"/>
            </p:cNvCxnSpPr>
            <p:nvPr/>
          </p:nvCxnSpPr>
          <p:spPr>
            <a:xfrm flipV="1">
              <a:off x="8756446" y="6964806"/>
              <a:ext cx="41195" cy="248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连接符: 曲线 175"/>
            <p:cNvCxnSpPr>
              <a:stCxn id="170" idx="5"/>
              <a:endCxn id="169" idx="7"/>
            </p:cNvCxnSpPr>
            <p:nvPr/>
          </p:nvCxnSpPr>
          <p:spPr>
            <a:xfrm rot="5400000">
              <a:off x="9014985" y="7522011"/>
              <a:ext cx="216836" cy="14831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/>
            <p:cNvCxnSpPr>
              <a:stCxn id="172" idx="1"/>
              <a:endCxn id="165" idx="5"/>
            </p:cNvCxnSpPr>
            <p:nvPr/>
          </p:nvCxnSpPr>
          <p:spPr>
            <a:xfrm flipH="1" flipV="1">
              <a:off x="8278839" y="7439340"/>
              <a:ext cx="141558" cy="242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椭圆 177"/>
            <p:cNvSpPr/>
            <p:nvPr/>
          </p:nvSpPr>
          <p:spPr>
            <a:xfrm>
              <a:off x="8674054" y="7852223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9" name="连接符: 曲线 178"/>
            <p:cNvCxnSpPr>
              <a:stCxn id="168" idx="6"/>
              <a:endCxn id="167" idx="5"/>
            </p:cNvCxnSpPr>
            <p:nvPr/>
          </p:nvCxnSpPr>
          <p:spPr>
            <a:xfrm flipV="1">
              <a:off x="8667873" y="7199361"/>
              <a:ext cx="371076" cy="30256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连接符: 曲线 179"/>
            <p:cNvCxnSpPr>
              <a:stCxn id="178" idx="5"/>
            </p:cNvCxnSpPr>
            <p:nvPr/>
          </p:nvCxnSpPr>
          <p:spPr>
            <a:xfrm rot="5400000" flipH="1" flipV="1">
              <a:off x="8792777" y="7745294"/>
              <a:ext cx="141170" cy="237963"/>
            </a:xfrm>
            <a:prstGeom prst="curvedConnector4">
              <a:avLst>
                <a:gd name="adj1" fmla="val -37907"/>
                <a:gd name="adj2" fmla="val 5253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连接符: 曲线 180"/>
            <p:cNvCxnSpPr>
              <a:stCxn id="168" idx="3"/>
              <a:endCxn id="169" idx="2"/>
            </p:cNvCxnSpPr>
            <p:nvPr/>
          </p:nvCxnSpPr>
          <p:spPr>
            <a:xfrm rot="16200000" flipH="1">
              <a:off x="8686907" y="7446798"/>
              <a:ext cx="202658" cy="38137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连接符: 曲线 181"/>
            <p:cNvCxnSpPr>
              <a:stCxn id="178" idx="2"/>
              <a:endCxn id="172" idx="5"/>
            </p:cNvCxnSpPr>
            <p:nvPr/>
          </p:nvCxnSpPr>
          <p:spPr>
            <a:xfrm rot="10800000">
              <a:off x="8478658" y="7750386"/>
              <a:ext cx="195397" cy="15024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连接符: 曲线 182"/>
            <p:cNvCxnSpPr>
              <a:stCxn id="171" idx="2"/>
              <a:endCxn id="171" idx="0"/>
            </p:cNvCxnSpPr>
            <p:nvPr/>
          </p:nvCxnSpPr>
          <p:spPr>
            <a:xfrm rot="10800000" flipH="1">
              <a:off x="8756445" y="6867990"/>
              <a:ext cx="41195" cy="48409"/>
            </a:xfrm>
            <a:prstGeom prst="curvedConnector4">
              <a:avLst>
                <a:gd name="adj1" fmla="val -318848"/>
                <a:gd name="adj2" fmla="val 2909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文本框 222"/>
            <p:cNvSpPr txBox="1"/>
            <p:nvPr/>
          </p:nvSpPr>
          <p:spPr>
            <a:xfrm>
              <a:off x="5904264" y="8254319"/>
              <a:ext cx="2575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Step2. Estimation</a:t>
              </a:r>
            </a:p>
          </p:txBody>
        </p:sp>
        <p:sp>
          <p:nvSpPr>
            <p:cNvPr id="237" name="文本框 236"/>
            <p:cNvSpPr txBox="1"/>
            <p:nvPr/>
          </p:nvSpPr>
          <p:spPr>
            <a:xfrm>
              <a:off x="6071014" y="8436734"/>
              <a:ext cx="67641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causes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椭圆 253"/>
            <p:cNvSpPr/>
            <p:nvPr/>
          </p:nvSpPr>
          <p:spPr>
            <a:xfrm>
              <a:off x="6611108" y="7392444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5819823" y="7514961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6949688" y="7013212"/>
              <a:ext cx="82392" cy="9681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7" name="连接符: 曲线 256"/>
            <p:cNvCxnSpPr>
              <a:stCxn id="255" idx="6"/>
              <a:endCxn id="254" idx="3"/>
            </p:cNvCxnSpPr>
            <p:nvPr/>
          </p:nvCxnSpPr>
          <p:spPr>
            <a:xfrm flipV="1">
              <a:off x="5902365" y="7474995"/>
              <a:ext cx="720879" cy="8828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连接符: 曲线 259"/>
            <p:cNvCxnSpPr>
              <a:stCxn id="256" idx="2"/>
              <a:endCxn id="133" idx="0"/>
            </p:cNvCxnSpPr>
            <p:nvPr/>
          </p:nvCxnSpPr>
          <p:spPr>
            <a:xfrm rot="10800000" flipV="1">
              <a:off x="6909055" y="7061522"/>
              <a:ext cx="40648" cy="22547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连接符: 曲线 262"/>
            <p:cNvCxnSpPr>
              <a:endCxn id="254" idx="0"/>
            </p:cNvCxnSpPr>
            <p:nvPr/>
          </p:nvCxnSpPr>
          <p:spPr>
            <a:xfrm rot="10800000">
              <a:off x="6652304" y="7392444"/>
              <a:ext cx="209331" cy="29724"/>
            </a:xfrm>
            <a:prstGeom prst="curvedConnector4">
              <a:avLst>
                <a:gd name="adj1" fmla="val 40160"/>
                <a:gd name="adj2" fmla="val 4685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连接符: 曲线 278"/>
            <p:cNvCxnSpPr/>
            <p:nvPr/>
          </p:nvCxnSpPr>
          <p:spPr>
            <a:xfrm flipH="1" flipV="1">
              <a:off x="6216360" y="6892511"/>
              <a:ext cx="44732" cy="53648"/>
            </a:xfrm>
            <a:prstGeom prst="curvedConnector4">
              <a:avLst>
                <a:gd name="adj1" fmla="val -234281"/>
                <a:gd name="adj2" fmla="val 27270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文本框 279"/>
            <p:cNvSpPr txBox="1"/>
            <p:nvPr/>
          </p:nvSpPr>
          <p:spPr>
            <a:xfrm flipH="1">
              <a:off x="7169884" y="6617744"/>
              <a:ext cx="646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1600" b="1" baseline="-1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CN" altLang="en-US" sz="1600" b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"/>
              </p:custDataLst>
            </p:nvPr>
          </p:nvSpPr>
          <p:spPr>
            <a:xfrm>
              <a:off x="2859688" y="688421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>
              <p:custDataLst>
                <p:tags r:id="rId2"/>
              </p:custDataLst>
            </p:nvPr>
          </p:nvSpPr>
          <p:spPr>
            <a:xfrm>
              <a:off x="2859688" y="706967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>
              <p:custDataLst>
                <p:tags r:id="rId3"/>
              </p:custDataLst>
            </p:nvPr>
          </p:nvSpPr>
          <p:spPr>
            <a:xfrm>
              <a:off x="2859688" y="7236714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>
              <p:custDataLst>
                <p:tags r:id="rId4"/>
              </p:custDataLst>
            </p:nvPr>
          </p:nvSpPr>
          <p:spPr>
            <a:xfrm>
              <a:off x="2859688" y="742217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>
              <p:custDataLst>
                <p:tags r:id="rId5"/>
              </p:custDataLst>
            </p:nvPr>
          </p:nvSpPr>
          <p:spPr>
            <a:xfrm>
              <a:off x="2859688" y="7593025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>
              <p:custDataLst>
                <p:tags r:id="rId6"/>
              </p:custDataLst>
            </p:nvPr>
          </p:nvSpPr>
          <p:spPr>
            <a:xfrm>
              <a:off x="2859688" y="7778484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>
              <p:custDataLst>
                <p:tags r:id="rId7"/>
              </p:custDataLst>
            </p:nvPr>
          </p:nvSpPr>
          <p:spPr>
            <a:xfrm>
              <a:off x="10008140" y="688421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>
              <p:custDataLst>
                <p:tags r:id="rId8"/>
              </p:custDataLst>
            </p:nvPr>
          </p:nvSpPr>
          <p:spPr>
            <a:xfrm>
              <a:off x="10008140" y="706967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>
              <p:custDataLst>
                <p:tags r:id="rId9"/>
              </p:custDataLst>
            </p:nvPr>
          </p:nvSpPr>
          <p:spPr>
            <a:xfrm>
              <a:off x="10008140" y="7236714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>
              <p:custDataLst>
                <p:tags r:id="rId10"/>
              </p:custDataLst>
            </p:nvPr>
          </p:nvSpPr>
          <p:spPr>
            <a:xfrm>
              <a:off x="10008140" y="742217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>
              <p:custDataLst>
                <p:tags r:id="rId11"/>
              </p:custDataLst>
            </p:nvPr>
          </p:nvSpPr>
          <p:spPr>
            <a:xfrm>
              <a:off x="10008140" y="7593025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>
              <p:custDataLst>
                <p:tags r:id="rId12"/>
              </p:custDataLst>
            </p:nvPr>
          </p:nvSpPr>
          <p:spPr>
            <a:xfrm>
              <a:off x="10008140" y="7778484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>
              <p:custDataLst>
                <p:tags r:id="rId13"/>
              </p:custDataLst>
            </p:nvPr>
          </p:nvSpPr>
          <p:spPr>
            <a:xfrm>
              <a:off x="5210960" y="6570457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>
              <p:custDataLst>
                <p:tags r:id="rId14"/>
              </p:custDataLst>
            </p:nvPr>
          </p:nvSpPr>
          <p:spPr>
            <a:xfrm>
              <a:off x="5210960" y="6755916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>
              <p:custDataLst>
                <p:tags r:id="rId15"/>
              </p:custDataLst>
            </p:nvPr>
          </p:nvSpPr>
          <p:spPr>
            <a:xfrm>
              <a:off x="5210960" y="693121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>
              <p:custDataLst>
                <p:tags r:id="rId16"/>
              </p:custDataLst>
            </p:nvPr>
          </p:nvSpPr>
          <p:spPr>
            <a:xfrm>
              <a:off x="5210960" y="7116674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>
              <p:custDataLst>
                <p:tags r:id="rId17"/>
              </p:custDataLst>
            </p:nvPr>
          </p:nvSpPr>
          <p:spPr>
            <a:xfrm>
              <a:off x="5210960" y="7329444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>
              <p:custDataLst>
                <p:tags r:id="rId18"/>
              </p:custDataLst>
            </p:nvPr>
          </p:nvSpPr>
          <p:spPr>
            <a:xfrm>
              <a:off x="5210960" y="751490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>
              <p:custDataLst>
                <p:tags r:id="rId19"/>
              </p:custDataLst>
            </p:nvPr>
          </p:nvSpPr>
          <p:spPr>
            <a:xfrm>
              <a:off x="5210960" y="7721957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>
              <p:custDataLst>
                <p:tags r:id="rId20"/>
              </p:custDataLst>
            </p:nvPr>
          </p:nvSpPr>
          <p:spPr>
            <a:xfrm>
              <a:off x="5210960" y="7907417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>
              <p:custDataLst>
                <p:tags r:id="rId21"/>
              </p:custDataLst>
            </p:nvPr>
          </p:nvSpPr>
          <p:spPr>
            <a:xfrm>
              <a:off x="5210960" y="809859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>
              <p:custDataLst>
                <p:tags r:id="rId22"/>
              </p:custDataLst>
            </p:nvPr>
          </p:nvSpPr>
          <p:spPr>
            <a:xfrm>
              <a:off x="5211595" y="6574902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>
              <p:custDataLst>
                <p:tags r:id="rId23"/>
              </p:custDataLst>
            </p:nvPr>
          </p:nvSpPr>
          <p:spPr>
            <a:xfrm>
              <a:off x="5211595" y="6760362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>
              <p:custDataLst>
                <p:tags r:id="rId24"/>
              </p:custDataLst>
            </p:nvPr>
          </p:nvSpPr>
          <p:spPr>
            <a:xfrm>
              <a:off x="5211595" y="6935659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>
              <p:custDataLst>
                <p:tags r:id="rId25"/>
              </p:custDataLst>
            </p:nvPr>
          </p:nvSpPr>
          <p:spPr>
            <a:xfrm>
              <a:off x="5211595" y="7121119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>
              <p:custDataLst>
                <p:tags r:id="rId26"/>
              </p:custDataLst>
            </p:nvPr>
          </p:nvSpPr>
          <p:spPr>
            <a:xfrm>
              <a:off x="5211595" y="7333890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>
              <p:custDataLst>
                <p:tags r:id="rId27"/>
              </p:custDataLst>
            </p:nvPr>
          </p:nvSpPr>
          <p:spPr>
            <a:xfrm>
              <a:off x="5211595" y="7519349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>
              <p:custDataLst>
                <p:tags r:id="rId28"/>
              </p:custDataLst>
            </p:nvPr>
          </p:nvSpPr>
          <p:spPr>
            <a:xfrm>
              <a:off x="5211595" y="7726404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>
              <p:custDataLst>
                <p:tags r:id="rId29"/>
              </p:custDataLst>
            </p:nvPr>
          </p:nvSpPr>
          <p:spPr>
            <a:xfrm>
              <a:off x="5211595" y="791186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>
              <p:custDataLst>
                <p:tags r:id="rId30"/>
              </p:custDataLst>
            </p:nvPr>
          </p:nvSpPr>
          <p:spPr>
            <a:xfrm>
              <a:off x="7637813" y="809859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>
              <p:custDataLst>
                <p:tags r:id="rId31"/>
              </p:custDataLst>
            </p:nvPr>
          </p:nvSpPr>
          <p:spPr>
            <a:xfrm>
              <a:off x="7638449" y="6574902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>
              <p:custDataLst>
                <p:tags r:id="rId32"/>
              </p:custDataLst>
            </p:nvPr>
          </p:nvSpPr>
          <p:spPr>
            <a:xfrm>
              <a:off x="7638449" y="6760362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>
              <p:custDataLst>
                <p:tags r:id="rId33"/>
              </p:custDataLst>
            </p:nvPr>
          </p:nvSpPr>
          <p:spPr>
            <a:xfrm>
              <a:off x="7638449" y="6935659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>
              <p:custDataLst>
                <p:tags r:id="rId34"/>
              </p:custDataLst>
            </p:nvPr>
          </p:nvSpPr>
          <p:spPr>
            <a:xfrm>
              <a:off x="7638449" y="7121119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>
              <p:custDataLst>
                <p:tags r:id="rId35"/>
              </p:custDataLst>
            </p:nvPr>
          </p:nvSpPr>
          <p:spPr>
            <a:xfrm>
              <a:off x="7638449" y="7333890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>
              <p:custDataLst>
                <p:tags r:id="rId36"/>
              </p:custDataLst>
            </p:nvPr>
          </p:nvSpPr>
          <p:spPr>
            <a:xfrm>
              <a:off x="7638449" y="7519349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>
              <p:custDataLst>
                <p:tags r:id="rId37"/>
              </p:custDataLst>
            </p:nvPr>
          </p:nvSpPr>
          <p:spPr>
            <a:xfrm>
              <a:off x="7638449" y="7726404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>
              <p:custDataLst>
                <p:tags r:id="rId38"/>
              </p:custDataLst>
            </p:nvPr>
          </p:nvSpPr>
          <p:spPr>
            <a:xfrm>
              <a:off x="7638449" y="7911863"/>
              <a:ext cx="82392" cy="96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9423998" y="6770468"/>
              <a:ext cx="634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1600" b="1" baseline="-1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CN" altLang="en-US" sz="1600" b="1" baseline="-1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038046" y="6437656"/>
              <a:ext cx="634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</a:t>
              </a:r>
              <a:endParaRPr lang="en-US" altLang="zh-CN" sz="1050" b="1" baseline="-1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466848" y="6437656"/>
              <a:ext cx="634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</a:t>
              </a:r>
              <a:endParaRPr lang="en-US" altLang="zh-CN" sz="1050" b="1" baseline="-1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170832" y="6437656"/>
              <a:ext cx="634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</a:t>
              </a:r>
              <a:endParaRPr lang="en-US" altLang="zh-CN" sz="1050" b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219636" y="6561034"/>
              <a:ext cx="8656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^</a:t>
              </a: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686461" y="4302491"/>
              <a:ext cx="1323623" cy="96477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5085580" y="4267559"/>
              <a:ext cx="1525597" cy="1030826"/>
            </a:xfrm>
            <a:prstGeom prst="rect">
              <a:avLst/>
            </a:prstGeom>
          </p:spPr>
        </p:pic>
        <p:sp>
          <p:nvSpPr>
            <p:cNvPr id="36" name="弧形 35"/>
            <p:cNvSpPr/>
            <p:nvPr/>
          </p:nvSpPr>
          <p:spPr>
            <a:xfrm rot="10800000" flipV="1">
              <a:off x="6216121" y="4302491"/>
              <a:ext cx="2297921" cy="604014"/>
            </a:xfrm>
            <a:prstGeom prst="arc">
              <a:avLst>
                <a:gd name="adj1" fmla="val 10826619"/>
                <a:gd name="adj2" fmla="val 46332"/>
              </a:avLst>
            </a:prstGeom>
            <a:ln w="47625">
              <a:gradFill>
                <a:gsLst>
                  <a:gs pos="0">
                    <a:srgbClr val="FF2525"/>
                  </a:gs>
                  <a:gs pos="100000">
                    <a:srgbClr val="4472C4"/>
                  </a:gs>
                </a:gsLst>
                <a:lin ang="0" scaled="0"/>
              </a:gra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/>
            <p:nvPr/>
          </p:nvCxnSpPr>
          <p:spPr>
            <a:xfrm flipH="1">
              <a:off x="2916000" y="5805858"/>
              <a:ext cx="441419" cy="752636"/>
            </a:xfrm>
            <a:prstGeom prst="straightConnector1">
              <a:avLst/>
            </a:prstGeom>
            <a:ln w="44450">
              <a:solidFill>
                <a:schemeClr val="bg2">
                  <a:lumMod val="90000"/>
                </a:schemeClr>
              </a:solidFill>
              <a:prstDash val="lgDash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H="1">
              <a:off x="10131715" y="5733737"/>
              <a:ext cx="299784" cy="829488"/>
            </a:xfrm>
            <a:prstGeom prst="straightConnector1">
              <a:avLst/>
            </a:prstGeom>
            <a:ln w="44450">
              <a:solidFill>
                <a:schemeClr val="bg2">
                  <a:lumMod val="90000"/>
                </a:schemeClr>
              </a:solidFill>
              <a:prstDash val="lgDash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4" name="五角星 43"/>
            <p:cNvSpPr/>
            <p:nvPr/>
          </p:nvSpPr>
          <p:spPr>
            <a:xfrm>
              <a:off x="6101797" y="4566073"/>
              <a:ext cx="151797" cy="83203"/>
            </a:xfrm>
            <a:prstGeom prst="star5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五角星 86"/>
            <p:cNvSpPr/>
            <p:nvPr/>
          </p:nvSpPr>
          <p:spPr>
            <a:xfrm>
              <a:off x="8430841" y="4566073"/>
              <a:ext cx="151797" cy="83203"/>
            </a:xfrm>
            <a:prstGeom prst="star5">
              <a:avLst/>
            </a:prstGeom>
            <a:solidFill>
              <a:srgbClr val="FF2525"/>
            </a:solidFill>
            <a:ln>
              <a:solidFill>
                <a:srgbClr val="FF252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文本框 280"/>
            <p:cNvSpPr txBox="1"/>
            <p:nvPr/>
          </p:nvSpPr>
          <p:spPr>
            <a:xfrm flipH="1">
              <a:off x="5293077" y="6616178"/>
              <a:ext cx="704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1600" b="1" baseline="-1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</a:t>
              </a:r>
              <a:endParaRPr lang="zh-CN" altLang="en-US" sz="1600" b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806498" y="5790444"/>
                  <a:ext cx="508794" cy="533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1" i="1" baseline="30000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sz="2800" b="1" i="1" baseline="30000" dirty="0" smtClean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  <a:sym typeface="+mn-ea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8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8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y</m:t>
                            </m:r>
                          </m:sup>
                        </m:sSubSup>
                      </m:oMath>
                    </m:oMathPara>
                  </a14:m>
                  <a:endParaRPr lang="en-US" altLang="zh-CN" sz="24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498" y="5790444"/>
                  <a:ext cx="508794" cy="533736"/>
                </a:xfrm>
                <a:prstGeom prst="rect">
                  <a:avLst/>
                </a:prstGeom>
                <a:blipFill>
                  <a:blip r:embed="rId42"/>
                  <a:stretch>
                    <a:fillRect t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文本框 239"/>
            <p:cNvSpPr txBox="1"/>
            <p:nvPr/>
          </p:nvSpPr>
          <p:spPr>
            <a:xfrm>
              <a:off x="6093510" y="5730039"/>
              <a:ext cx="1037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estimates</a:t>
              </a:r>
            </a:p>
          </p:txBody>
        </p:sp>
        <p:cxnSp>
          <p:nvCxnSpPr>
            <p:cNvPr id="111" name="直接箭头连接符 110"/>
            <p:cNvCxnSpPr>
              <a:stCxn id="26" idx="1"/>
            </p:cNvCxnSpPr>
            <p:nvPr/>
          </p:nvCxnSpPr>
          <p:spPr>
            <a:xfrm flipH="1">
              <a:off x="4068727" y="4783289"/>
              <a:ext cx="1016852" cy="293433"/>
            </a:xfrm>
            <a:prstGeom prst="straightConnector1">
              <a:avLst/>
            </a:prstGeom>
            <a:ln w="44450">
              <a:solidFill>
                <a:schemeClr val="bg2">
                  <a:lumMod val="90000"/>
                </a:schemeClr>
              </a:solidFill>
              <a:prstDash val="lgDash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>
              <a:stCxn id="24" idx="3"/>
            </p:cNvCxnSpPr>
            <p:nvPr/>
          </p:nvCxnSpPr>
          <p:spPr>
            <a:xfrm>
              <a:off x="9010085" y="4785195"/>
              <a:ext cx="950163" cy="238176"/>
            </a:xfrm>
            <a:prstGeom prst="straightConnector1">
              <a:avLst/>
            </a:prstGeom>
            <a:ln w="44450">
              <a:solidFill>
                <a:schemeClr val="bg2">
                  <a:lumMod val="90000"/>
                </a:schemeClr>
              </a:solidFill>
              <a:prstDash val="lgDash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7" name="矩形 116"/>
            <p:cNvSpPr/>
            <p:nvPr/>
          </p:nvSpPr>
          <p:spPr>
            <a:xfrm>
              <a:off x="2762888" y="6233939"/>
              <a:ext cx="2618665" cy="222869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7548001" y="6233939"/>
              <a:ext cx="2638989" cy="2228692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5104634" y="6219332"/>
              <a:ext cx="2739976" cy="2240124"/>
            </a:xfrm>
            <a:prstGeom prst="rect">
              <a:avLst/>
            </a:prstGeom>
            <a:noFill/>
            <a:ln>
              <a:solidFill>
                <a:srgbClr val="FF252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7" name="文本框 186"/>
                <p:cNvSpPr txBox="1"/>
                <p:nvPr/>
              </p:nvSpPr>
              <p:spPr>
                <a:xfrm>
                  <a:off x="5847207" y="3840015"/>
                  <a:ext cx="2598976" cy="355676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400" b="1" i="1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400" b="1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1400" b="1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1400" b="1" i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1400" b="1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400" b="1" i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CN" sz="1400" b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tanh</m:t>
                            </m:r>
                            <m:r>
                              <m:rPr>
                                <m:nor/>
                              </m:rPr>
                              <a:rPr lang="en-US" altLang="zh-CN" sz="1400" b="1" i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1400" b="1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W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400" b="1" i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in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4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400" b="1" i="1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zh-CN" sz="1400" b="1" i="1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y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altLang="zh-CN" sz="1400" b="1" i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1400" b="1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W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400" b="1" i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res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b="1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1400" b="1" i="1" smtClean="0">
                                        <a:latin typeface="Times New Roman" panose="02020603050405020304" pitchFamily="18" charset="0"/>
                                        <a:ea typeface="MS Mincho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400" b="1" i="1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1" i="1">
                                    <a:latin typeface="Times New Roman" panose="02020603050405020304" pitchFamily="18" charset="0"/>
                                    <a:ea typeface="MS Mincho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400" b="1" i="1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400" b="1" i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altLang="zh-CN" sz="1200" b="1" i="1" dirty="0"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7" name="文本框 1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207" y="3840015"/>
                  <a:ext cx="2598976" cy="355676"/>
                </a:xfrm>
                <a:prstGeom prst="rect">
                  <a:avLst/>
                </a:prstGeom>
                <a:blipFill>
                  <a:blip r:embed="rId43"/>
                  <a:stretch>
                    <a:fillRect r="-4930" b="-120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8" name="文本框 187"/>
                <p:cNvSpPr txBox="1"/>
                <p:nvPr/>
              </p:nvSpPr>
              <p:spPr>
                <a:xfrm>
                  <a:off x="2762888" y="6581994"/>
                  <a:ext cx="392514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baseline="30000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8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8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188" name="文本框 1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888" y="6581994"/>
                  <a:ext cx="392514" cy="51328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9" name="文本框 188"/>
                <p:cNvSpPr txBox="1"/>
                <p:nvPr/>
              </p:nvSpPr>
              <p:spPr>
                <a:xfrm>
                  <a:off x="9840206" y="6573737"/>
                  <a:ext cx="346784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1" i="1" baseline="30000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8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8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189" name="文本框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0206" y="6573737"/>
                  <a:ext cx="346784" cy="51328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文本框 189"/>
                <p:cNvSpPr txBox="1"/>
                <p:nvPr/>
              </p:nvSpPr>
              <p:spPr>
                <a:xfrm>
                  <a:off x="5755014" y="4452384"/>
                  <a:ext cx="513825" cy="45313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baseline="30000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sz="2400" b="1" i="1" baseline="300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 i="1" baseline="300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1" i="1" baseline="300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x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190" name="文本框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014" y="4452384"/>
                  <a:ext cx="513825" cy="453137"/>
                </a:xfrm>
                <a:prstGeom prst="rect">
                  <a:avLst/>
                </a:prstGeom>
                <a:blipFill>
                  <a:blip r:embed="rId46"/>
                  <a:stretch>
                    <a:fillRect t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文本框 191"/>
                <p:cNvSpPr txBox="1"/>
                <p:nvPr/>
              </p:nvSpPr>
              <p:spPr>
                <a:xfrm>
                  <a:off x="8390191" y="4454924"/>
                  <a:ext cx="578609" cy="47070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1" i="1" baseline="30000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sz="2400" b="1" i="1" baseline="300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y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192" name="文本框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0191" y="4454924"/>
                  <a:ext cx="578609" cy="470706"/>
                </a:xfrm>
                <a:prstGeom prst="rect">
                  <a:avLst/>
                </a:prstGeom>
                <a:blipFill>
                  <a:blip r:embed="rId47"/>
                  <a:stretch>
                    <a:fillRect t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文本框 198"/>
                <p:cNvSpPr txBox="1"/>
                <p:nvPr/>
              </p:nvSpPr>
              <p:spPr>
                <a:xfrm>
                  <a:off x="6911958" y="5819729"/>
                  <a:ext cx="508794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800" b="1" i="1" baseline="30000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sz="2800" b="1" i="1" baseline="30000" dirty="0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8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8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x</m:t>
                            </m:r>
                          </m:sup>
                        </m:sSubSup>
                      </m:oMath>
                    </m:oMathPara>
                  </a14:m>
                  <a:endParaRPr lang="en-US" altLang="zh-CN" sz="24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199" name="文本框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1958" y="5819729"/>
                  <a:ext cx="508794" cy="513282"/>
                </a:xfrm>
                <a:prstGeom prst="rect">
                  <a:avLst/>
                </a:prstGeom>
                <a:blipFill>
                  <a:blip r:embed="rId48"/>
                  <a:stretch>
                    <a:fillRect t="-154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文本框 199"/>
                <p:cNvSpPr txBox="1"/>
                <p:nvPr/>
              </p:nvSpPr>
              <p:spPr>
                <a:xfrm>
                  <a:off x="4994842" y="6287959"/>
                  <a:ext cx="508794" cy="347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1" i="1" baseline="30000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sz="2000" b="1" i="1" baseline="30000" dirty="0" smtClean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  <a:sym typeface="+mn-ea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0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x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200" name="文本框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4842" y="6287959"/>
                  <a:ext cx="508794" cy="347980"/>
                </a:xfrm>
                <a:prstGeom prst="rect">
                  <a:avLst/>
                </a:prstGeom>
                <a:blipFill>
                  <a:blip r:embed="rId49"/>
                  <a:stretch>
                    <a:fillRect t="-175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文本框 200"/>
                <p:cNvSpPr txBox="1"/>
                <p:nvPr/>
              </p:nvSpPr>
              <p:spPr>
                <a:xfrm>
                  <a:off x="7453386" y="6279968"/>
                  <a:ext cx="508794" cy="3975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1" i="1" baseline="30000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sz="2000" b="1" i="1" baseline="30000" dirty="0" smtClean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  <a:sym typeface="+mn-ea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0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000" b="1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y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201" name="文本框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386" y="6279968"/>
                  <a:ext cx="508794" cy="397510"/>
                </a:xfrm>
                <a:prstGeom prst="rect">
                  <a:avLst/>
                </a:prstGeom>
                <a:blipFill>
                  <a:blip r:embed="rId50"/>
                  <a:stretch>
                    <a:fillRect t="-2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文本框 201"/>
                <p:cNvSpPr txBox="1"/>
                <p:nvPr/>
              </p:nvSpPr>
              <p:spPr>
                <a:xfrm>
                  <a:off x="4988975" y="4738765"/>
                  <a:ext cx="513715" cy="36830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b="1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b="1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02" name="文本框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975" y="4738765"/>
                  <a:ext cx="513715" cy="368300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文本框 202"/>
                <p:cNvSpPr txBox="1"/>
                <p:nvPr/>
              </p:nvSpPr>
              <p:spPr>
                <a:xfrm>
                  <a:off x="8633385" y="4785131"/>
                  <a:ext cx="500380" cy="36957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b="1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b="1" i="1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zh-CN" alt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03" name="文本框 2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3385" y="4785131"/>
                  <a:ext cx="500380" cy="369570"/>
                </a:xfrm>
                <a:prstGeom prst="rect">
                  <a:avLst/>
                </a:prstGeom>
                <a:blipFill>
                  <a:blip r:embed="rId52"/>
                  <a:stretch>
                    <a:fillRect b="-2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4" name="文本框 203"/>
            <p:cNvSpPr txBox="1"/>
            <p:nvPr/>
          </p:nvSpPr>
          <p:spPr>
            <a:xfrm rot="20640000">
              <a:off x="3812132" y="4648640"/>
              <a:ext cx="146716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Reconstruction</a:t>
              </a: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6457020" y="4290662"/>
              <a:ext cx="2077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map </a:t>
              </a:r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r>
                <a:rPr lang="en-US" altLang="zh-CN" b="1" baseline="-1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yx</a:t>
              </a:r>
              <a:endPara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7" name="图片 206"/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3069659" y="5076722"/>
              <a:ext cx="1115933" cy="553203"/>
            </a:xfrm>
            <a:prstGeom prst="rect">
              <a:avLst/>
            </a:prstGeom>
          </p:spPr>
        </p:pic>
        <p:pic>
          <p:nvPicPr>
            <p:cNvPr id="208" name="图片 207"/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9532801" y="5023370"/>
              <a:ext cx="969852" cy="616717"/>
            </a:xfrm>
            <a:prstGeom prst="rect">
              <a:avLst/>
            </a:prstGeom>
          </p:spPr>
        </p:pic>
        <p:sp>
          <p:nvSpPr>
            <p:cNvPr id="205" name="文本框 204"/>
            <p:cNvSpPr txBox="1"/>
            <p:nvPr/>
          </p:nvSpPr>
          <p:spPr>
            <a:xfrm rot="840000">
              <a:off x="8997381" y="4668965"/>
              <a:ext cx="149129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Reconstruction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2762202" y="5145760"/>
                  <a:ext cx="339773" cy="210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d>
                        <m:d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</m:oMath>
                  </a14:m>
                  <a:r>
                    <a:rPr lang="en-US" altLang="zh-CN" sz="12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</a:t>
                  </a:r>
                  <a:endParaRPr lang="zh-CN" altLang="en-US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202" y="5145760"/>
                  <a:ext cx="339773" cy="210507"/>
                </a:xfrm>
                <a:prstGeom prst="rect">
                  <a:avLst/>
                </a:prstGeom>
                <a:blipFill>
                  <a:blip r:embed="rId55"/>
                  <a:stretch>
                    <a:fillRect l="-12727" t="-11429" r="-27273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9228423" y="5145760"/>
                  <a:ext cx="330155" cy="210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d>
                        <m:d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e>
                      </m:d>
                    </m:oMath>
                  </a14:m>
                  <a:r>
                    <a:rPr lang="en-US" altLang="zh-CN" sz="12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</a:t>
                  </a:r>
                  <a:endParaRPr lang="zh-CN" altLang="en-US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8423" y="5145760"/>
                  <a:ext cx="330155" cy="210507"/>
                </a:xfrm>
                <a:prstGeom prst="rect">
                  <a:avLst/>
                </a:prstGeom>
                <a:blipFill>
                  <a:blip r:embed="rId56"/>
                  <a:stretch>
                    <a:fillRect l="-18519" t="-11429" r="-27778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/>
            <p:cNvSpPr txBox="1"/>
            <p:nvPr/>
          </p:nvSpPr>
          <p:spPr>
            <a:xfrm>
              <a:off x="5876065" y="8521070"/>
              <a:ext cx="392514" cy="33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6573793" y="8427693"/>
                  <a:ext cx="346784" cy="2280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1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m:t>Y</m:t>
                        </m:r>
                      </m:oMath>
                    </m:oMathPara>
                  </a14:m>
                  <a:endParaRPr lang="en-US" altLang="zh-CN" sz="24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3793" y="8427693"/>
                  <a:ext cx="346784" cy="228014"/>
                </a:xfrm>
                <a:prstGeom prst="rect">
                  <a:avLst/>
                </a:prstGeom>
                <a:blipFill>
                  <a:blip r:embed="rId57"/>
                  <a:stretch>
                    <a:fillRect b="-36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直接箭头连接符 6"/>
            <p:cNvCxnSpPr/>
            <p:nvPr/>
          </p:nvCxnSpPr>
          <p:spPr>
            <a:xfrm flipH="1">
              <a:off x="5160030" y="5243914"/>
              <a:ext cx="574798" cy="903798"/>
            </a:xfrm>
            <a:prstGeom prst="straightConnector1">
              <a:avLst/>
            </a:prstGeom>
            <a:ln w="44450">
              <a:solidFill>
                <a:schemeClr val="bg2">
                  <a:lumMod val="90000"/>
                </a:schemeClr>
              </a:solidFill>
              <a:prstDash val="lgDash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>
              <a:off x="7748464" y="5234719"/>
              <a:ext cx="467409" cy="896594"/>
            </a:xfrm>
            <a:prstGeom prst="straightConnector1">
              <a:avLst/>
            </a:prstGeom>
            <a:ln w="44450">
              <a:solidFill>
                <a:schemeClr val="bg2">
                  <a:lumMod val="90000"/>
                </a:schemeClr>
              </a:solidFill>
              <a:prstDash val="lgDash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2" name="文本框 91"/>
            <p:cNvSpPr txBox="1"/>
            <p:nvPr/>
          </p:nvSpPr>
          <p:spPr>
            <a:xfrm>
              <a:off x="6216121" y="6373669"/>
              <a:ext cx="86569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^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 rot="978510">
                  <a:off x="7991635" y="5511524"/>
                  <a:ext cx="2473576" cy="3265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12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1200" b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tanh</m:t>
                        </m:r>
                        <m:d>
                          <m:dPr>
                            <m:ctrlPr>
                              <a:rPr lang="en-US" altLang="zh-CN" sz="12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200" b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res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ea typeface="MS Mincho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ea typeface="MS Mincho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ea typeface="MS Mincho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y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200" b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in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  <m:d>
                              <m:d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CN" sz="1200" b="1" i="1" dirty="0">
                    <a:latin typeface="Times New Roman" panose="02020603050405020304" pitchFamily="18" charset="0"/>
                    <a:ea typeface="MS Mincho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78510">
                  <a:off x="7991635" y="5511524"/>
                  <a:ext cx="2473576" cy="326564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 rot="20484846">
                  <a:off x="3125102" y="5467731"/>
                  <a:ext cx="2725782" cy="2764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zh-CN" sz="1200" b="0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1200" b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tanh</m:t>
                        </m:r>
                        <m:d>
                          <m:dPr>
                            <m:ctrlPr>
                              <a:rPr lang="en-US" altLang="zh-CN" sz="12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200" b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res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ea typeface="MS Mincho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ea typeface="MS Mincho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ea typeface="MS Mincho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x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ea typeface="MS Mincho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z="1200" b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in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12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  <m:d>
                              <m:dPr>
                                <m:ctrlPr>
                                  <a:rPr lang="en-US" altLang="zh-CN" sz="1200" b="1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200" b="1" i="1" smtClean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zh-CN" sz="1200" b="1" i="1" dirty="0">
                    <a:latin typeface="Times New Roman" panose="02020603050405020304" pitchFamily="18" charset="0"/>
                    <a:ea typeface="MS Mincho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484846">
                  <a:off x="3125102" y="5467731"/>
                  <a:ext cx="2725782" cy="276422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6" name="图片 225" descr="D:/Python/pythonProject2/Lorenz_net.jpgLorenz_net">
            <a:extLst>
              <a:ext uri="{FF2B5EF4-FFF2-40B4-BE49-F238E27FC236}">
                <a16:creationId xmlns:a16="http://schemas.microsoft.com/office/drawing/2014/main" id="{DD10371F-AB88-FCE0-2349-C8A829AD16F7}"/>
              </a:ext>
            </a:extLst>
          </p:cNvPr>
          <p:cNvPicPr>
            <a:picLocks noChangeAspect="1"/>
          </p:cNvPicPr>
          <p:nvPr/>
        </p:nvPicPr>
        <p:blipFill>
          <a:blip r:embed="rId60"/>
          <a:srcRect t="926" b="926"/>
          <a:stretch>
            <a:fillRect/>
          </a:stretch>
        </p:blipFill>
        <p:spPr>
          <a:xfrm>
            <a:off x="2688590" y="8380855"/>
            <a:ext cx="2933065" cy="2879725"/>
          </a:xfrm>
          <a:prstGeom prst="rect">
            <a:avLst/>
          </a:prstGeom>
        </p:spPr>
      </p:pic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4135DB22-98F5-2437-31A1-EABB379D456D}"/>
              </a:ext>
            </a:extLst>
          </p:cNvPr>
          <p:cNvGrpSpPr/>
          <p:nvPr/>
        </p:nvGrpSpPr>
        <p:grpSpPr>
          <a:xfrm>
            <a:off x="6125298" y="8380855"/>
            <a:ext cx="4502331" cy="3243141"/>
            <a:chOff x="7956000" y="1188000"/>
            <a:chExt cx="4502331" cy="3243141"/>
          </a:xfrm>
        </p:grpSpPr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6104DEDB-FC64-67D1-D778-EC4F79FB97D9}"/>
                </a:ext>
              </a:extLst>
            </p:cNvPr>
            <p:cNvGrpSpPr/>
            <p:nvPr/>
          </p:nvGrpSpPr>
          <p:grpSpPr>
            <a:xfrm>
              <a:off x="7956000" y="1223645"/>
              <a:ext cx="4502331" cy="3207496"/>
              <a:chOff x="11907" y="1537"/>
              <a:chExt cx="5244" cy="3662"/>
            </a:xfrm>
          </p:grpSpPr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E21B36E9-156B-0F51-D09A-4BF3BF5E2629}"/>
                  </a:ext>
                </a:extLst>
              </p:cNvPr>
              <p:cNvSpPr txBox="1"/>
              <p:nvPr/>
            </p:nvSpPr>
            <p:spPr>
              <a:xfrm>
                <a:off x="16275" y="2495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LGA</a:t>
                </a:r>
              </a:p>
            </p:txBody>
          </p:sp>
          <p:pic>
            <p:nvPicPr>
              <p:cNvPr id="251" name="图片 250">
                <a:extLst>
                  <a:ext uri="{FF2B5EF4-FFF2-40B4-BE49-F238E27FC236}">
                    <a16:creationId xmlns:a16="http://schemas.microsoft.com/office/drawing/2014/main" id="{655C3BC6-4A6D-F00A-BB10-1F4519EC3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907" y="1771"/>
                <a:ext cx="3024" cy="2062"/>
              </a:xfrm>
              <a:prstGeom prst="rect">
                <a:avLst/>
              </a:prstGeom>
            </p:spPr>
          </p:pic>
          <p:pic>
            <p:nvPicPr>
              <p:cNvPr id="252" name="图片 251">
                <a:extLst>
                  <a:ext uri="{FF2B5EF4-FFF2-40B4-BE49-F238E27FC236}">
                    <a16:creationId xmlns:a16="http://schemas.microsoft.com/office/drawing/2014/main" id="{78BF266D-709E-959D-D477-4E7434B3A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033" y="1907"/>
                <a:ext cx="1418" cy="1175"/>
              </a:xfrm>
              <a:prstGeom prst="rect">
                <a:avLst/>
              </a:prstGeom>
            </p:spPr>
          </p:pic>
          <p:pic>
            <p:nvPicPr>
              <p:cNvPr id="253" name="图片 252">
                <a:extLst>
                  <a:ext uri="{FF2B5EF4-FFF2-40B4-BE49-F238E27FC236}">
                    <a16:creationId xmlns:a16="http://schemas.microsoft.com/office/drawing/2014/main" id="{7AC00345-8AB6-B7C3-D7B4-4793DBA29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329" y="3661"/>
                <a:ext cx="1359" cy="1260"/>
              </a:xfrm>
              <a:prstGeom prst="rect">
                <a:avLst/>
              </a:prstGeom>
            </p:spPr>
          </p:pic>
          <p:cxnSp>
            <p:nvCxnSpPr>
              <p:cNvPr id="258" name="直接连接符 257">
                <a:extLst>
                  <a:ext uri="{FF2B5EF4-FFF2-40B4-BE49-F238E27FC236}">
                    <a16:creationId xmlns:a16="http://schemas.microsoft.com/office/drawing/2014/main" id="{6FBCE4C7-6195-D76B-BB5E-E33323BE9512}"/>
                  </a:ext>
                </a:extLst>
              </p:cNvPr>
              <p:cNvCxnSpPr/>
              <p:nvPr/>
            </p:nvCxnSpPr>
            <p:spPr>
              <a:xfrm>
                <a:off x="13419" y="3573"/>
                <a:ext cx="971" cy="420"/>
              </a:xfrm>
              <a:prstGeom prst="line">
                <a:avLst/>
              </a:prstGeom>
              <a:ln w="25400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>
                <a:extLst>
                  <a:ext uri="{FF2B5EF4-FFF2-40B4-BE49-F238E27FC236}">
                    <a16:creationId xmlns:a16="http://schemas.microsoft.com/office/drawing/2014/main" id="{F7C613A9-92BD-7ACA-045E-6E6D8DF97D7D}"/>
                  </a:ext>
                </a:extLst>
              </p:cNvPr>
              <p:cNvCxnSpPr/>
              <p:nvPr/>
            </p:nvCxnSpPr>
            <p:spPr>
              <a:xfrm flipV="1">
                <a:off x="14784" y="2098"/>
                <a:ext cx="709" cy="176"/>
              </a:xfrm>
              <a:prstGeom prst="line">
                <a:avLst/>
              </a:prstGeom>
              <a:ln w="25400"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等腰三角形 260">
                <a:extLst>
                  <a:ext uri="{FF2B5EF4-FFF2-40B4-BE49-F238E27FC236}">
                    <a16:creationId xmlns:a16="http://schemas.microsoft.com/office/drawing/2014/main" id="{CE386C7B-B3C5-5306-0713-1F22A11EF81D}"/>
                  </a:ext>
                </a:extLst>
              </p:cNvPr>
              <p:cNvSpPr/>
              <p:nvPr/>
            </p:nvSpPr>
            <p:spPr>
              <a:xfrm>
                <a:off x="14666" y="3711"/>
                <a:ext cx="204" cy="144"/>
              </a:xfrm>
              <a:prstGeom prst="triangle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等腰三角形 261">
                <a:extLst>
                  <a:ext uri="{FF2B5EF4-FFF2-40B4-BE49-F238E27FC236}">
                    <a16:creationId xmlns:a16="http://schemas.microsoft.com/office/drawing/2014/main" id="{ED855FB8-6E87-8D36-2479-58C8234511EC}"/>
                  </a:ext>
                </a:extLst>
              </p:cNvPr>
              <p:cNvSpPr/>
              <p:nvPr/>
            </p:nvSpPr>
            <p:spPr>
              <a:xfrm>
                <a:off x="14857" y="4050"/>
                <a:ext cx="204" cy="144"/>
              </a:xfrm>
              <a:prstGeom prst="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等腰三角形 263">
                <a:extLst>
                  <a:ext uri="{FF2B5EF4-FFF2-40B4-BE49-F238E27FC236}">
                    <a16:creationId xmlns:a16="http://schemas.microsoft.com/office/drawing/2014/main" id="{886A18A7-5147-32F8-84AC-CACCE7EB46F2}"/>
                  </a:ext>
                </a:extLst>
              </p:cNvPr>
              <p:cNvSpPr/>
              <p:nvPr/>
            </p:nvSpPr>
            <p:spPr>
              <a:xfrm>
                <a:off x="15212" y="4194"/>
                <a:ext cx="204" cy="144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FA484D63-39B1-7A53-CDBD-B4A6E24AA488}"/>
                  </a:ext>
                </a:extLst>
              </p:cNvPr>
              <p:cNvSpPr/>
              <p:nvPr/>
            </p:nvSpPr>
            <p:spPr>
              <a:xfrm>
                <a:off x="16054" y="2358"/>
                <a:ext cx="162" cy="13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C88E3FE1-3260-2DFD-D126-7EACB4115EBC}"/>
                  </a:ext>
                </a:extLst>
              </p:cNvPr>
              <p:cNvSpPr/>
              <p:nvPr/>
            </p:nvSpPr>
            <p:spPr>
              <a:xfrm>
                <a:off x="16189" y="2737"/>
                <a:ext cx="162" cy="13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椭圆 266">
                <a:extLst>
                  <a:ext uri="{FF2B5EF4-FFF2-40B4-BE49-F238E27FC236}">
                    <a16:creationId xmlns:a16="http://schemas.microsoft.com/office/drawing/2014/main" id="{C01D8F4B-467D-7BF8-814C-E252E7BA110B}"/>
                  </a:ext>
                </a:extLst>
              </p:cNvPr>
              <p:cNvSpPr/>
              <p:nvPr/>
            </p:nvSpPr>
            <p:spPr>
              <a:xfrm>
                <a:off x="16026" y="3016"/>
                <a:ext cx="162" cy="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8" name="连接符: 曲线 267">
                <a:extLst>
                  <a:ext uri="{FF2B5EF4-FFF2-40B4-BE49-F238E27FC236}">
                    <a16:creationId xmlns:a16="http://schemas.microsoft.com/office/drawing/2014/main" id="{A45A0045-8B85-1A2B-B302-3663C670FFB6}"/>
                  </a:ext>
                </a:extLst>
              </p:cNvPr>
              <p:cNvCxnSpPr/>
              <p:nvPr/>
            </p:nvCxnSpPr>
            <p:spPr>
              <a:xfrm rot="10800000" flipH="1" flipV="1">
                <a:off x="14666" y="3833"/>
                <a:ext cx="191" cy="339"/>
              </a:xfrm>
              <a:prstGeom prst="curvedConnector3">
                <a:avLst>
                  <a:gd name="adj1" fmla="val -60713"/>
                </a:avLst>
              </a:prstGeom>
              <a:ln w="412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连接符: 曲线 268">
                <a:extLst>
                  <a:ext uri="{FF2B5EF4-FFF2-40B4-BE49-F238E27FC236}">
                    <a16:creationId xmlns:a16="http://schemas.microsoft.com/office/drawing/2014/main" id="{CC3D80D6-8C9C-A9C7-4B25-DCF0683DD6BE}"/>
                  </a:ext>
                </a:extLst>
              </p:cNvPr>
              <p:cNvCxnSpPr/>
              <p:nvPr/>
            </p:nvCxnSpPr>
            <p:spPr>
              <a:xfrm rot="10800000">
                <a:off x="14898" y="4214"/>
                <a:ext cx="354" cy="158"/>
              </a:xfrm>
              <a:prstGeom prst="curvedConnector2">
                <a:avLst/>
              </a:prstGeom>
              <a:ln w="412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连接符: 曲线 269">
                <a:extLst>
                  <a:ext uri="{FF2B5EF4-FFF2-40B4-BE49-F238E27FC236}">
                    <a16:creationId xmlns:a16="http://schemas.microsoft.com/office/drawing/2014/main" id="{471BE63F-D57A-7441-8C90-3861AF8B204E}"/>
                  </a:ext>
                </a:extLst>
              </p:cNvPr>
              <p:cNvCxnSpPr>
                <a:stCxn id="261" idx="0"/>
                <a:endCxn id="264" idx="0"/>
              </p:cNvCxnSpPr>
              <p:nvPr/>
            </p:nvCxnSpPr>
            <p:spPr>
              <a:xfrm rot="16200000" flipH="1">
                <a:off x="14800" y="3680"/>
                <a:ext cx="483" cy="545"/>
              </a:xfrm>
              <a:prstGeom prst="curvedConnector3">
                <a:avLst>
                  <a:gd name="adj1" fmla="val -16574"/>
                </a:avLst>
              </a:prstGeom>
              <a:ln w="412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连接符: 曲线 270">
                <a:extLst>
                  <a:ext uri="{FF2B5EF4-FFF2-40B4-BE49-F238E27FC236}">
                    <a16:creationId xmlns:a16="http://schemas.microsoft.com/office/drawing/2014/main" id="{ABC82F55-CE09-2C69-4006-52FC2602B60E}"/>
                  </a:ext>
                </a:extLst>
              </p:cNvPr>
              <p:cNvCxnSpPr/>
              <p:nvPr/>
            </p:nvCxnSpPr>
            <p:spPr>
              <a:xfrm rot="16200000" flipH="1">
                <a:off x="16085" y="2462"/>
                <a:ext cx="399" cy="192"/>
              </a:xfrm>
              <a:prstGeom prst="curvedConnector3">
                <a:avLst>
                  <a:gd name="adj1" fmla="val 6342"/>
                </a:avLst>
              </a:prstGeom>
              <a:ln w="41275"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连接符: 曲线 271">
                <a:extLst>
                  <a:ext uri="{FF2B5EF4-FFF2-40B4-BE49-F238E27FC236}">
                    <a16:creationId xmlns:a16="http://schemas.microsoft.com/office/drawing/2014/main" id="{6477E776-5C4D-39B5-5CAC-3B7A810D8CF4}"/>
                  </a:ext>
                </a:extLst>
              </p:cNvPr>
              <p:cNvCxnSpPr>
                <a:stCxn id="266" idx="6"/>
                <a:endCxn id="267" idx="5"/>
              </p:cNvCxnSpPr>
              <p:nvPr/>
            </p:nvCxnSpPr>
            <p:spPr>
              <a:xfrm flipH="1">
                <a:off x="16164" y="2806"/>
                <a:ext cx="186" cy="327"/>
              </a:xfrm>
              <a:prstGeom prst="curvedConnector4">
                <a:avLst>
                  <a:gd name="adj1" fmla="val -148810"/>
                  <a:gd name="adj2" fmla="val 189357"/>
                </a:avLst>
              </a:prstGeom>
              <a:ln w="41275">
                <a:headEnd type="triangle" w="sm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连接符: 曲线 272">
                <a:extLst>
                  <a:ext uri="{FF2B5EF4-FFF2-40B4-BE49-F238E27FC236}">
                    <a16:creationId xmlns:a16="http://schemas.microsoft.com/office/drawing/2014/main" id="{D13928C3-D75D-2CD0-05A5-A4427326509D}"/>
                  </a:ext>
                </a:extLst>
              </p:cNvPr>
              <p:cNvCxnSpPr>
                <a:stCxn id="265" idx="2"/>
                <a:endCxn id="267" idx="2"/>
              </p:cNvCxnSpPr>
              <p:nvPr/>
            </p:nvCxnSpPr>
            <p:spPr>
              <a:xfrm rot="10800000" flipV="1">
                <a:off x="16026" y="2427"/>
                <a:ext cx="28" cy="658"/>
              </a:xfrm>
              <a:prstGeom prst="curvedConnector3">
                <a:avLst>
                  <a:gd name="adj1" fmla="val 1086842"/>
                </a:avLst>
              </a:prstGeom>
              <a:ln w="412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文本框 96">
                <a:extLst>
                  <a:ext uri="{FF2B5EF4-FFF2-40B4-BE49-F238E27FC236}">
                    <a16:creationId xmlns:a16="http://schemas.microsoft.com/office/drawing/2014/main" id="{9718147A-C7D4-DE1D-6955-DD80A8C1CED0}"/>
                  </a:ext>
                </a:extLst>
              </p:cNvPr>
              <p:cNvSpPr txBox="1"/>
              <p:nvPr/>
            </p:nvSpPr>
            <p:spPr>
              <a:xfrm>
                <a:off x="14625" y="4814"/>
                <a:ext cx="1164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i="0" dirty="0">
                    <a:solidFill>
                      <a:srgbClr val="FF0000"/>
                    </a:solidFill>
                  </a:rPr>
                  <a:t>Texas</a:t>
                </a:r>
              </a:p>
            </p:txBody>
          </p:sp>
          <p:sp>
            <p:nvSpPr>
              <p:cNvPr id="275" name="文本框 96">
                <a:extLst>
                  <a:ext uri="{FF2B5EF4-FFF2-40B4-BE49-F238E27FC236}">
                    <a16:creationId xmlns:a16="http://schemas.microsoft.com/office/drawing/2014/main" id="{010720C6-5088-8A7E-ACB6-2939582DC6AF}"/>
                  </a:ext>
                </a:extLst>
              </p:cNvPr>
              <p:cNvSpPr txBox="1"/>
              <p:nvPr/>
            </p:nvSpPr>
            <p:spPr>
              <a:xfrm>
                <a:off x="15489" y="1537"/>
                <a:ext cx="1412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i="0" dirty="0">
                    <a:solidFill>
                      <a:srgbClr val="FF0000"/>
                    </a:solidFill>
                  </a:rPr>
                  <a:t>New York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13187E28-3028-22BA-F090-DF57CA218689}"/>
                  </a:ext>
                </a:extLst>
              </p:cNvPr>
              <p:cNvSpPr txBox="1"/>
              <p:nvPr/>
            </p:nvSpPr>
            <p:spPr>
              <a:xfrm>
                <a:off x="15277" y="4099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ACT</a:t>
                </a:r>
              </a:p>
            </p:txBody>
          </p:sp>
          <p:sp>
            <p:nvSpPr>
              <p:cNvPr id="277" name="文本框 276">
                <a:extLst>
                  <a:ext uri="{FF2B5EF4-FFF2-40B4-BE49-F238E27FC236}">
                    <a16:creationId xmlns:a16="http://schemas.microsoft.com/office/drawing/2014/main" id="{0645E11A-91F4-4E6C-3D53-4A6E667176CD}"/>
                  </a:ext>
                </a:extLst>
              </p:cNvPr>
              <p:cNvSpPr txBox="1"/>
              <p:nvPr/>
            </p:nvSpPr>
            <p:spPr>
              <a:xfrm>
                <a:off x="14110" y="4239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ABI</a:t>
                </a: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387C25B6-5785-FF90-21A5-5994C2183CA7}"/>
                  </a:ext>
                </a:extLst>
              </p:cNvPr>
              <p:cNvSpPr txBox="1"/>
              <p:nvPr/>
            </p:nvSpPr>
            <p:spPr>
              <a:xfrm>
                <a:off x="13908" y="3448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AMA</a:t>
                </a:r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FDEAB22B-A5F4-2E02-19EE-911D6FA5B455}"/>
                  </a:ext>
                </a:extLst>
              </p:cNvPr>
              <p:cNvSpPr txBox="1"/>
              <p:nvPr/>
            </p:nvSpPr>
            <p:spPr>
              <a:xfrm>
                <a:off x="16047" y="2080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ALB</a:t>
                </a:r>
              </a:p>
            </p:txBody>
          </p:sp>
          <p:sp>
            <p:nvSpPr>
              <p:cNvPr id="283" name="文本框 282">
                <a:extLst>
                  <a:ext uri="{FF2B5EF4-FFF2-40B4-BE49-F238E27FC236}">
                    <a16:creationId xmlns:a16="http://schemas.microsoft.com/office/drawing/2014/main" id="{4811751F-08F8-4229-8F5E-DE619522C2DC}"/>
                  </a:ext>
                </a:extLst>
              </p:cNvPr>
              <p:cNvSpPr txBox="1"/>
              <p:nvPr/>
            </p:nvSpPr>
            <p:spPr>
              <a:xfrm>
                <a:off x="15416" y="3063"/>
                <a:ext cx="87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000" b="1" i="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600" dirty="0"/>
                  <a:t>JFK</a:t>
                </a:r>
              </a:p>
            </p:txBody>
          </p:sp>
        </p:grp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1BD667EB-E8C9-0AF4-40D1-91AA76CEC2B3}"/>
                </a:ext>
              </a:extLst>
            </p:cNvPr>
            <p:cNvCxnSpPr/>
            <p:nvPr/>
          </p:nvCxnSpPr>
          <p:spPr>
            <a:xfrm flipH="1">
              <a:off x="11516616" y="2037150"/>
              <a:ext cx="17781" cy="481982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DFC7C19F-7ECA-7DDE-D61B-EAB173511AAD}"/>
                </a:ext>
              </a:extLst>
            </p:cNvPr>
            <p:cNvCxnSpPr/>
            <p:nvPr/>
          </p:nvCxnSpPr>
          <p:spPr>
            <a:xfrm>
              <a:off x="11611235" y="2036514"/>
              <a:ext cx="57152" cy="262264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8" name="直接箭头连接符 237">
              <a:extLst>
                <a:ext uri="{FF2B5EF4-FFF2-40B4-BE49-F238E27FC236}">
                  <a16:creationId xmlns:a16="http://schemas.microsoft.com/office/drawing/2014/main" id="{11472D2C-7C47-048B-52C9-79C27547E664}"/>
                </a:ext>
              </a:extLst>
            </p:cNvPr>
            <p:cNvCxnSpPr/>
            <p:nvPr/>
          </p:nvCxnSpPr>
          <p:spPr>
            <a:xfrm flipV="1">
              <a:off x="11588937" y="2334850"/>
              <a:ext cx="120019" cy="264804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9" name="直接箭头连接符 238">
              <a:extLst>
                <a:ext uri="{FF2B5EF4-FFF2-40B4-BE49-F238E27FC236}">
                  <a16:creationId xmlns:a16="http://schemas.microsoft.com/office/drawing/2014/main" id="{7B6D21E6-AF8B-FB47-8AF0-41C69777043F}"/>
                </a:ext>
              </a:extLst>
            </p:cNvPr>
            <p:cNvCxnSpPr/>
            <p:nvPr/>
          </p:nvCxnSpPr>
          <p:spPr>
            <a:xfrm>
              <a:off x="10371037" y="3234803"/>
              <a:ext cx="143515" cy="262899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EFD204C2-8C75-6526-8E7D-F4C2F5B9DAB0}"/>
                </a:ext>
              </a:extLst>
            </p:cNvPr>
            <p:cNvCxnSpPr/>
            <p:nvPr/>
          </p:nvCxnSpPr>
          <p:spPr>
            <a:xfrm>
              <a:off x="10599644" y="3531992"/>
              <a:ext cx="280680" cy="113034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2" name="直接箭头连接符 241">
              <a:extLst>
                <a:ext uri="{FF2B5EF4-FFF2-40B4-BE49-F238E27FC236}">
                  <a16:creationId xmlns:a16="http://schemas.microsoft.com/office/drawing/2014/main" id="{44A52321-C10D-54EC-AF05-4EF24262CF4E}"/>
                </a:ext>
              </a:extLst>
            </p:cNvPr>
            <p:cNvCxnSpPr/>
            <p:nvPr/>
          </p:nvCxnSpPr>
          <p:spPr>
            <a:xfrm>
              <a:off x="10514550" y="3225910"/>
              <a:ext cx="335292" cy="342912"/>
            </a:xfrm>
            <a:prstGeom prst="straightConnector1">
              <a:avLst/>
            </a:prstGeom>
            <a:ln w="31750">
              <a:solidFill>
                <a:srgbClr val="FE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ADA28CBF-A99E-B8FA-992B-ACC2176A73E3}"/>
                </a:ext>
              </a:extLst>
            </p:cNvPr>
            <p:cNvGrpSpPr/>
            <p:nvPr/>
          </p:nvGrpSpPr>
          <p:grpSpPr>
            <a:xfrm>
              <a:off x="8136000" y="1188000"/>
              <a:ext cx="2402205" cy="306070"/>
              <a:chOff x="12016" y="1918"/>
              <a:chExt cx="3783" cy="482"/>
            </a:xfrm>
          </p:grpSpPr>
          <p:sp>
            <p:nvSpPr>
              <p:cNvPr id="246" name="文本框 94">
                <a:extLst>
                  <a:ext uri="{FF2B5EF4-FFF2-40B4-BE49-F238E27FC236}">
                    <a16:creationId xmlns:a16="http://schemas.microsoft.com/office/drawing/2014/main" id="{51B4326D-D4AB-BB9C-E036-D9D8BDED7B68}"/>
                  </a:ext>
                </a:extLst>
              </p:cNvPr>
              <p:cNvSpPr txBox="1"/>
              <p:nvPr/>
            </p:nvSpPr>
            <p:spPr>
              <a:xfrm>
                <a:off x="12663" y="1918"/>
                <a:ext cx="116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</a:rPr>
                  <a:t>RCM</a:t>
                </a:r>
              </a:p>
            </p:txBody>
          </p:sp>
          <p:sp>
            <p:nvSpPr>
              <p:cNvPr id="247" name="文本框 94">
                <a:extLst>
                  <a:ext uri="{FF2B5EF4-FFF2-40B4-BE49-F238E27FC236}">
                    <a16:creationId xmlns:a16="http://schemas.microsoft.com/office/drawing/2014/main" id="{AAB3F95F-D11B-04F2-9016-43FCA586F985}"/>
                  </a:ext>
                </a:extLst>
              </p:cNvPr>
              <p:cNvSpPr txBox="1"/>
              <p:nvPr/>
            </p:nvSpPr>
            <p:spPr>
              <a:xfrm>
                <a:off x="14635" y="1918"/>
                <a:ext cx="1164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 b="1" i="1">
                    <a:solidFill>
                      <a:schemeClr val="accent4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i="0" dirty="0">
                    <a:solidFill>
                      <a:schemeClr val="tx1"/>
                    </a:solidFill>
                  </a:rPr>
                  <a:t>MCM</a:t>
                </a:r>
              </a:p>
            </p:txBody>
          </p:sp>
          <p:cxnSp>
            <p:nvCxnSpPr>
              <p:cNvPr id="248" name="直接箭头连接符 247">
                <a:extLst>
                  <a:ext uri="{FF2B5EF4-FFF2-40B4-BE49-F238E27FC236}">
                    <a16:creationId xmlns:a16="http://schemas.microsoft.com/office/drawing/2014/main" id="{4DDB34A5-68DE-DB54-9FED-010B7C70668B}"/>
                  </a:ext>
                </a:extLst>
              </p:cNvPr>
              <p:cNvCxnSpPr/>
              <p:nvPr/>
            </p:nvCxnSpPr>
            <p:spPr>
              <a:xfrm flipH="1" flipV="1">
                <a:off x="12016" y="2184"/>
                <a:ext cx="850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9" name="直接箭头连接符 248">
                <a:extLst>
                  <a:ext uri="{FF2B5EF4-FFF2-40B4-BE49-F238E27FC236}">
                    <a16:creationId xmlns:a16="http://schemas.microsoft.com/office/drawing/2014/main" id="{D80D39D5-9132-2D54-56A6-8D90C16DCA0A}"/>
                  </a:ext>
                </a:extLst>
              </p:cNvPr>
              <p:cNvCxnSpPr/>
              <p:nvPr/>
            </p:nvCxnSpPr>
            <p:spPr>
              <a:xfrm flipH="1" flipV="1">
                <a:off x="13952" y="2184"/>
                <a:ext cx="850" cy="0"/>
              </a:xfrm>
              <a:prstGeom prst="straightConnector1">
                <a:avLst/>
              </a:prstGeom>
              <a:ln w="44450">
                <a:solidFill>
                  <a:srgbClr val="FE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pic>
        <p:nvPicPr>
          <p:cNvPr id="284" name="Picture 9">
            <a:extLst>
              <a:ext uri="{FF2B5EF4-FFF2-40B4-BE49-F238E27FC236}">
                <a16:creationId xmlns:a16="http://schemas.microsoft.com/office/drawing/2014/main" id="{13E771F2-3701-F298-A5B5-8CDB5EB1FF1C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 rot="16200000">
            <a:off x="6535709" y="3780166"/>
            <a:ext cx="122074" cy="8026398"/>
          </a:xfrm>
          <a:prstGeom prst="rect">
            <a:avLst/>
          </a:prstGeom>
        </p:spPr>
      </p:pic>
      <p:sp>
        <p:nvSpPr>
          <p:cNvPr id="287" name="文本框 286">
            <a:extLst>
              <a:ext uri="{FF2B5EF4-FFF2-40B4-BE49-F238E27FC236}">
                <a16:creationId xmlns:a16="http://schemas.microsoft.com/office/drawing/2014/main" id="{4AADB7A8-0EFE-E24B-643D-107D405AFE3C}"/>
              </a:ext>
            </a:extLst>
          </p:cNvPr>
          <p:cNvSpPr txBox="1"/>
          <p:nvPr/>
        </p:nvSpPr>
        <p:spPr>
          <a:xfrm>
            <a:off x="2688590" y="2277650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文本框 287">
            <a:extLst>
              <a:ext uri="{FF2B5EF4-FFF2-40B4-BE49-F238E27FC236}">
                <a16:creationId xmlns:a16="http://schemas.microsoft.com/office/drawing/2014/main" id="{C89D79F9-3996-63D6-E31C-3456E786882B}"/>
              </a:ext>
            </a:extLst>
          </p:cNvPr>
          <p:cNvSpPr txBox="1"/>
          <p:nvPr/>
        </p:nvSpPr>
        <p:spPr>
          <a:xfrm>
            <a:off x="2583546" y="7980745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2654916" y="4359335"/>
            <a:ext cx="3883220" cy="2912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6538136" y="4359335"/>
            <a:ext cx="3883220" cy="2912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/>
              <p:cNvSpPr/>
              <p:nvPr>
                <p:custDataLst>
                  <p:tags r:id="rId3"/>
                </p:custDataLst>
              </p:nvPr>
            </p:nvSpPr>
            <p:spPr>
              <a:xfrm>
                <a:off x="4308175" y="4237150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i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</m:oMath>
                  </m:oMathPara>
                </a14:m>
                <a:endParaRPr lang="en-US" altLang="zh-CN" sz="1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椭圆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4308175" y="4237150"/>
                <a:ext cx="289622" cy="244369"/>
              </a:xfrm>
              <a:prstGeom prst="ellipse">
                <a:avLst/>
              </a:prstGeom>
              <a:blipFill rotWithShape="1">
                <a:blip r:embed="rId16"/>
                <a:stretch>
                  <a:fillRect l="-116" t="-5893" r="137" b="-6364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/>
              <p:cNvSpPr/>
              <p:nvPr>
                <p:custDataLst>
                  <p:tags r:id="rId4"/>
                </p:custDataLst>
              </p:nvPr>
            </p:nvSpPr>
            <p:spPr>
              <a:xfrm>
                <a:off x="5367004" y="4237151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i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</m:oMath>
                  </m:oMathPara>
                </a14:m>
                <a:endParaRPr lang="en-US" altLang="zh-CN" sz="1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椭圆 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5367004" y="4237151"/>
                <a:ext cx="289622" cy="244369"/>
              </a:xfrm>
              <a:prstGeom prst="ellipse">
                <a:avLst/>
              </a:prstGeom>
              <a:blipFill rotWithShape="1">
                <a:blip r:embed="rId18"/>
                <a:stretch>
                  <a:fillRect l="-214" t="-5893" r="16" b="-6363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>
            <a:stCxn id="8" idx="6"/>
            <a:endCxn id="9" idx="2"/>
          </p:cNvCxnSpPr>
          <p:nvPr>
            <p:custDataLst>
              <p:tags r:id="rId5"/>
            </p:custDataLst>
          </p:nvPr>
        </p:nvCxnSpPr>
        <p:spPr>
          <a:xfrm>
            <a:off x="4597797" y="4359335"/>
            <a:ext cx="7692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596526" y="7199990"/>
                <a:ext cx="306705" cy="250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6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6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xy</m:t>
                          </m:r>
                        </m:sub>
                      </m:sSub>
                    </m:oMath>
                  </m:oMathPara>
                </a14:m>
                <a:endPara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26" y="7199990"/>
                <a:ext cx="306705" cy="250825"/>
              </a:xfrm>
              <a:prstGeom prst="rect">
                <a:avLst/>
              </a:prstGeom>
              <a:blipFill rotWithShape="1">
                <a:blip r:embed="rId19"/>
                <a:stretch>
                  <a:fillRect l="-129" t="-144" r="-17676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542624" y="7176887"/>
                <a:ext cx="306705" cy="250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6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6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xy</m:t>
                          </m:r>
                        </m:sub>
                      </m:sSub>
                    </m:oMath>
                  </m:oMathPara>
                </a14:m>
                <a:endPara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24" y="7176887"/>
                <a:ext cx="306705" cy="250825"/>
              </a:xfrm>
              <a:prstGeom prst="rect">
                <a:avLst/>
              </a:prstGeom>
              <a:blipFill rotWithShape="1">
                <a:blip r:embed="rId19"/>
                <a:stretch>
                  <a:fillRect l="-197" t="-47" r="-17608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47"/>
          <p:cNvSpPr txBox="1"/>
          <p:nvPr>
            <p:custDataLst>
              <p:tags r:id="rId6"/>
            </p:custDataLst>
          </p:nvPr>
        </p:nvSpPr>
        <p:spPr>
          <a:xfrm>
            <a:off x="2800938" y="4112110"/>
            <a:ext cx="2655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3" name="文本框 47"/>
          <p:cNvSpPr txBox="1"/>
          <p:nvPr>
            <p:custDataLst>
              <p:tags r:id="rId7"/>
            </p:custDataLst>
          </p:nvPr>
        </p:nvSpPr>
        <p:spPr>
          <a:xfrm>
            <a:off x="6673532" y="4112110"/>
            <a:ext cx="2655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799929" y="4084248"/>
                <a:ext cx="267970" cy="21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0" b="1" i="1" smtClean="0">
                              <a:latin typeface="Times New Roman" panose="020206030504050203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xy</m:t>
                          </m:r>
                        </m:sub>
                      </m:sSub>
                    </m:oMath>
                  </m:oMathPara>
                </a14:m>
                <a:endPara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929" y="4084248"/>
                <a:ext cx="267970" cy="219710"/>
              </a:xfrm>
              <a:prstGeom prst="rect">
                <a:avLst/>
              </a:prstGeom>
              <a:blipFill rotWithShape="1">
                <a:blip r:embed="rId20"/>
                <a:stretch>
                  <a:fillRect l="-224" t="-256" r="-20393" b="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666223" y="4392152"/>
                <a:ext cx="542925" cy="21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yx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23" y="4392152"/>
                <a:ext cx="542925" cy="219710"/>
              </a:xfrm>
              <a:prstGeom prst="rect">
                <a:avLst/>
              </a:prstGeom>
              <a:blipFill rotWithShape="1">
                <a:blip r:embed="rId21"/>
                <a:stretch>
                  <a:fillRect l="-45" t="-224" r="-10131" b="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/>
              <p:cNvSpPr/>
              <p:nvPr>
                <p:custDataLst>
                  <p:tags r:id="rId8"/>
                </p:custDataLst>
              </p:nvPr>
            </p:nvSpPr>
            <p:spPr>
              <a:xfrm>
                <a:off x="8191396" y="4237150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i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</m:oMath>
                  </m:oMathPara>
                </a14:m>
                <a:endParaRPr lang="en-US" altLang="zh-CN" sz="1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椭圆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8191396" y="4237150"/>
                <a:ext cx="289622" cy="244369"/>
              </a:xfrm>
              <a:prstGeom prst="ellipse">
                <a:avLst/>
              </a:prstGeom>
              <a:blipFill rotWithShape="1">
                <a:blip r:embed="rId16"/>
                <a:stretch>
                  <a:fillRect l="-183" t="-5893" r="205" b="-6364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/>
              <p:cNvSpPr/>
              <p:nvPr>
                <p:custDataLst>
                  <p:tags r:id="rId9"/>
                </p:custDataLst>
              </p:nvPr>
            </p:nvSpPr>
            <p:spPr>
              <a:xfrm>
                <a:off x="9250225" y="4237151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i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</m:oMath>
                  </m:oMathPara>
                </a14:m>
                <a:endParaRPr lang="en-US" altLang="zh-CN" sz="1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椭圆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9250225" y="4237151"/>
                <a:ext cx="289622" cy="244369"/>
              </a:xfrm>
              <a:prstGeom prst="ellipse">
                <a:avLst/>
              </a:prstGeom>
              <a:blipFill rotWithShape="1">
                <a:blip r:embed="rId18"/>
                <a:stretch>
                  <a:fillRect l="-62" t="-5893" r="84" b="-6363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>
            <p:custDataLst>
              <p:tags r:id="rId10"/>
            </p:custDataLst>
          </p:nvPr>
        </p:nvCxnSpPr>
        <p:spPr>
          <a:xfrm>
            <a:off x="8481018" y="4332555"/>
            <a:ext cx="7692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698584" y="4061572"/>
                <a:ext cx="267970" cy="21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xy</m:t>
                          </m:r>
                        </m:sub>
                      </m:sSub>
                    </m:oMath>
                  </m:oMathPara>
                </a14:m>
                <a:endPara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584" y="4061572"/>
                <a:ext cx="267970" cy="219710"/>
              </a:xfrm>
              <a:prstGeom prst="rect">
                <a:avLst/>
              </a:prstGeom>
              <a:blipFill rotWithShape="1">
                <a:blip r:embed="rId20"/>
                <a:stretch>
                  <a:fillRect l="-132" t="-51" r="-20484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534207" y="4427039"/>
                <a:ext cx="676275" cy="21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yx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207" y="4427039"/>
                <a:ext cx="676275" cy="219710"/>
              </a:xfrm>
              <a:prstGeom prst="rect">
                <a:avLst/>
              </a:prstGeom>
              <a:blipFill rotWithShape="1">
                <a:blip r:embed="rId24"/>
                <a:stretch>
                  <a:fillRect l="-65" t="-207" r="-8104" b="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>
            <p:custDataLst>
              <p:tags r:id="rId11"/>
            </p:custDataLst>
          </p:nvPr>
        </p:nvCxnSpPr>
        <p:spPr>
          <a:xfrm rot="10800000">
            <a:off x="8449953" y="4404210"/>
            <a:ext cx="7692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ig1"/>
          <p:cNvPicPr/>
          <p:nvPr/>
        </p:nvPicPr>
        <p:blipFill>
          <a:blip r:embed="rId11"/>
          <a:stretch>
            <a:fillRect/>
          </a:stretch>
        </p:blipFill>
        <p:spPr>
          <a:xfrm>
            <a:off x="6408000" y="4334400"/>
            <a:ext cx="3884400" cy="2912400"/>
          </a:xfrm>
          <a:prstGeom prst="rect">
            <a:avLst/>
          </a:prstGeom>
        </p:spPr>
      </p:pic>
      <p:pic>
        <p:nvPicPr>
          <p:cNvPr id="4" name="图片 3" descr="fig2"/>
          <p:cNvPicPr/>
          <p:nvPr/>
        </p:nvPicPr>
        <p:blipFill>
          <a:blip r:embed="rId12"/>
          <a:stretch>
            <a:fillRect/>
          </a:stretch>
        </p:blipFill>
        <p:spPr>
          <a:xfrm>
            <a:off x="1800000" y="4334400"/>
            <a:ext cx="3884400" cy="29124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01905" y="3839210"/>
            <a:ext cx="2943225" cy="3664585"/>
            <a:chOff x="3410" y="6046"/>
            <a:chExt cx="4635" cy="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5921" y="6287"/>
                  <a:ext cx="456" cy="38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altLang="zh-CN" sz="10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>
                <a:xfrm>
                  <a:off x="5921" y="6287"/>
                  <a:ext cx="456" cy="385"/>
                </a:xfrm>
                <a:prstGeom prst="ellipse">
                  <a:avLst/>
                </a:prstGeom>
                <a:blipFill rotWithShape="1">
                  <a:blip r:embed="rId14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7589" y="6287"/>
                  <a:ext cx="456" cy="385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1" i="1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oMath>
                    </m:oMathPara>
                  </a14:m>
                  <a:endParaRPr lang="en-US" altLang="zh-CN" sz="10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椭圆 8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5"/>
                  </p:custDataLst>
                </p:nvPr>
              </p:nvSpPr>
              <p:spPr>
                <a:xfrm>
                  <a:off x="7589" y="6287"/>
                  <a:ext cx="456" cy="385"/>
                </a:xfrm>
                <a:prstGeom prst="ellipse">
                  <a:avLst/>
                </a:prstGeom>
                <a:blipFill rotWithShape="1">
                  <a:blip r:embed="rId16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箭头连接符 10"/>
            <p:cNvCxnSpPr>
              <a:stCxn id="8" idx="6"/>
              <a:endCxn id="9" idx="2"/>
            </p:cNvCxnSpPr>
            <p:nvPr>
              <p:custDataLst>
                <p:tags r:id="rId8"/>
              </p:custDataLst>
            </p:nvPr>
          </p:nvCxnSpPr>
          <p:spPr>
            <a:xfrm>
              <a:off x="6378" y="6479"/>
              <a:ext cx="12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6485" y="11422"/>
                  <a:ext cx="483" cy="3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CN" altLang="en-US" sz="16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6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xy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" y="11422"/>
                  <a:ext cx="483" cy="395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47"/>
            <p:cNvSpPr txBox="1"/>
            <p:nvPr>
              <p:custDataLst>
                <p:tags r:id="rId9"/>
              </p:custDataLst>
            </p:nvPr>
          </p:nvSpPr>
          <p:spPr>
            <a:xfrm>
              <a:off x="3410" y="6092"/>
              <a:ext cx="41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6696" y="6046"/>
                  <a:ext cx="422" cy="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CN" altLang="en-US" sz="1400" b="1" i="1" smtClean="0">
                                <a:latin typeface="Times New Roman" panose="020206030504050203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4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xy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" y="6046"/>
                  <a:ext cx="422" cy="346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6485" y="6520"/>
                  <a:ext cx="855" cy="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CN" altLang="en-US" sz="14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400" b="1" i="1" smtClean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yx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b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1400" b="1" i="0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b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" y="6520"/>
                  <a:ext cx="855" cy="346"/>
                </a:xfrm>
                <a:prstGeom prst="rect">
                  <a:avLst/>
                </a:prstGeom>
                <a:blipFill rotWithShape="1">
                  <a:blip r:embed="rId1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302513" y="7244725"/>
                <a:ext cx="306705" cy="250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6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6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xy</m:t>
                          </m:r>
                        </m:sub>
                      </m:sSub>
                    </m:oMath>
                  </m:oMathPara>
                </a14:m>
                <a:endPara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513" y="7244725"/>
                <a:ext cx="306705" cy="250825"/>
              </a:xfrm>
              <a:prstGeom prst="rect">
                <a:avLst/>
              </a:prstGeom>
              <a:blipFill rotWithShape="1">
                <a:blip r:embed="rId17"/>
                <a:stretch>
                  <a:fillRect l="-171" t="-4" r="-1763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47"/>
          <p:cNvSpPr txBox="1"/>
          <p:nvPr>
            <p:custDataLst>
              <p:tags r:id="rId1"/>
            </p:custDataLst>
          </p:nvPr>
        </p:nvSpPr>
        <p:spPr>
          <a:xfrm>
            <a:off x="6408000" y="3875405"/>
            <a:ext cx="265430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/>
              <p:cNvSpPr/>
              <p:nvPr>
                <p:custDataLst>
                  <p:tags r:id="rId2"/>
                </p:custDataLst>
              </p:nvPr>
            </p:nvSpPr>
            <p:spPr>
              <a:xfrm>
                <a:off x="7949452" y="3992667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i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</m:oMath>
                  </m:oMathPara>
                </a14:m>
                <a:endParaRPr lang="en-US" altLang="zh-CN" sz="1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椭圆 1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7949452" y="3992667"/>
                <a:ext cx="289622" cy="244369"/>
              </a:xfrm>
              <a:prstGeom prst="ellipse">
                <a:avLst/>
              </a:prstGeom>
              <a:blipFill rotWithShape="1">
                <a:blip r:embed="rId21"/>
                <a:stretch>
                  <a:fillRect l="-180" t="-5889" r="202" b="-6367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9008282" y="3992668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1" i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</m:oMath>
                  </m:oMathPara>
                </a14:m>
                <a:endParaRPr lang="en-US" altLang="zh-CN" sz="1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椭圆 1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9008282" y="3992668"/>
                <a:ext cx="289622" cy="244369"/>
              </a:xfrm>
              <a:prstGeom prst="ellipse">
                <a:avLst/>
              </a:prstGeom>
              <a:blipFill rotWithShape="1">
                <a:blip r:embed="rId23"/>
                <a:stretch>
                  <a:fillRect l="-59" t="-5890" r="81" b="-6367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>
            <p:custDataLst>
              <p:tags r:id="rId4"/>
            </p:custDataLst>
          </p:nvPr>
        </p:nvCxnSpPr>
        <p:spPr>
          <a:xfrm>
            <a:off x="8239074" y="4088072"/>
            <a:ext cx="7692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456641" y="3817089"/>
                <a:ext cx="267970" cy="21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xy</m:t>
                          </m:r>
                        </m:sub>
                      </m:sSub>
                    </m:oMath>
                  </m:oMathPara>
                </a14:m>
                <a:endParaRPr lang="zh-CN" alt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641" y="3817089"/>
                <a:ext cx="267970" cy="219710"/>
              </a:xfrm>
              <a:prstGeom prst="rect">
                <a:avLst/>
              </a:prstGeom>
              <a:blipFill rotWithShape="1">
                <a:blip r:embed="rId18"/>
                <a:stretch>
                  <a:fillRect l="-129" t="-47" r="-20487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292264" y="4182555"/>
                <a:ext cx="676275" cy="219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400" b="1" i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yx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264" y="4182555"/>
                <a:ext cx="676275" cy="219710"/>
              </a:xfrm>
              <a:prstGeom prst="rect">
                <a:avLst/>
              </a:prstGeom>
              <a:blipFill rotWithShape="1">
                <a:blip r:embed="rId24"/>
                <a:stretch>
                  <a:fillRect l="-64" t="-203" r="-8105" b="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>
            <p:custDataLst>
              <p:tags r:id="rId5"/>
            </p:custDataLst>
          </p:nvPr>
        </p:nvCxnSpPr>
        <p:spPr>
          <a:xfrm rot="10800000">
            <a:off x="8208010" y="4159726"/>
            <a:ext cx="7692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659700" y="4446032"/>
            <a:ext cx="5039168" cy="452280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69049" y="6443472"/>
            <a:ext cx="78502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RCM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469479" y="7793429"/>
            <a:ext cx="78502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26047" y="4936916"/>
            <a:ext cx="98037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359218" y="3629726"/>
            <a:ext cx="94889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Fan-in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27751" y="3624044"/>
            <a:ext cx="11251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Fan-out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42516" y="3615746"/>
            <a:ext cx="11251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4317144" y="4427833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i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1400" b="1" baseline="-1000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000" b="1" baseline="-1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椭圆 1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4317144" y="4427833"/>
                <a:ext cx="289622" cy="244369"/>
              </a:xfrm>
              <a:prstGeom prst="ellipse">
                <a:avLst/>
              </a:prstGeom>
              <a:blipFill rotWithShape="1">
                <a:blip r:embed="rId16"/>
                <a:stretch>
                  <a:fillRect l="-143" t="-251" r="164" b="207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5088952" y="4427832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1400" b="1" i="0" baseline="-1000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400" b="1" i="1" baseline="-1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椭圆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5088952" y="4427832"/>
                <a:ext cx="289622" cy="244369"/>
              </a:xfrm>
              <a:prstGeom prst="ellipse">
                <a:avLst/>
              </a:prstGeom>
              <a:blipFill rotWithShape="1">
                <a:blip r:embed="rId18"/>
                <a:stretch>
                  <a:fillRect l="-21" t="-250" r="43" b="-313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/>
              <p:cNvSpPr/>
              <p:nvPr>
                <p:custDataLst>
                  <p:tags r:id="rId7"/>
                </p:custDataLst>
              </p:nvPr>
            </p:nvSpPr>
            <p:spPr>
              <a:xfrm>
                <a:off x="4703047" y="3981019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1400" b="1" i="0" baseline="-1000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1400" b="1" i="1" baseline="-1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椭圆 1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4703047" y="3981019"/>
                <a:ext cx="289622" cy="244369"/>
              </a:xfrm>
              <a:prstGeom prst="ellipse">
                <a:avLst/>
              </a:prstGeom>
              <a:blipFill rotWithShape="1">
                <a:blip r:embed="rId20"/>
                <a:stretch>
                  <a:fillRect l="-82" t="-343" r="103" b="-220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>
            <a:stCxn id="16" idx="5"/>
            <a:endCxn id="15" idx="1"/>
          </p:cNvCxnSpPr>
          <p:nvPr>
            <p:custDataLst>
              <p:tags r:id="rId8"/>
            </p:custDataLst>
          </p:nvPr>
        </p:nvCxnSpPr>
        <p:spPr>
          <a:xfrm>
            <a:off x="4950255" y="4189603"/>
            <a:ext cx="181110" cy="27401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6"/>
            <a:endCxn id="15" idx="2"/>
          </p:cNvCxnSpPr>
          <p:nvPr>
            <p:custDataLst>
              <p:tags r:id="rId9"/>
            </p:custDataLst>
          </p:nvPr>
        </p:nvCxnSpPr>
        <p:spPr>
          <a:xfrm flipV="1">
            <a:off x="4606766" y="4550017"/>
            <a:ext cx="48218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椭圆 21"/>
              <p:cNvSpPr/>
              <p:nvPr/>
            </p:nvSpPr>
            <p:spPr>
              <a:xfrm>
                <a:off x="5759607" y="4430008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1400" b="1" baseline="-1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8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椭圆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07" y="4430008"/>
                <a:ext cx="289622" cy="244369"/>
              </a:xfrm>
              <a:prstGeom prst="ellipse">
                <a:avLst/>
              </a:prstGeom>
              <a:blipFill rotWithShape="1">
                <a:blip r:embed="rId21"/>
                <a:stretch>
                  <a:fillRect l="-54" t="-361" r="76" b="-202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/>
              <p:cNvSpPr/>
              <p:nvPr/>
            </p:nvSpPr>
            <p:spPr>
              <a:xfrm>
                <a:off x="6531414" y="4430007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1400" b="1" baseline="-1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400" b="1" i="1" baseline="-1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椭圆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14" y="4430007"/>
                <a:ext cx="289622" cy="244369"/>
              </a:xfrm>
              <a:prstGeom prst="ellipse">
                <a:avLst/>
              </a:prstGeom>
              <a:blipFill rotWithShape="1">
                <a:blip r:embed="rId18"/>
                <a:stretch>
                  <a:fillRect l="-152" t="-361" r="173" b="-202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椭圆 23"/>
              <p:cNvSpPr/>
              <p:nvPr/>
            </p:nvSpPr>
            <p:spPr>
              <a:xfrm>
                <a:off x="6145510" y="3983194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1400" b="1" baseline="-1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1400" b="1" i="1" baseline="-1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椭圆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510" y="3983194"/>
                <a:ext cx="289622" cy="244369"/>
              </a:xfrm>
              <a:prstGeom prst="ellipse">
                <a:avLst/>
              </a:prstGeom>
              <a:blipFill rotWithShape="1">
                <a:blip r:embed="rId20"/>
                <a:stretch>
                  <a:fillRect l="-212" t="-194" r="15" b="-369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/>
          <p:cNvCxnSpPr>
            <a:stCxn id="22" idx="7"/>
            <a:endCxn id="24" idx="3"/>
          </p:cNvCxnSpPr>
          <p:nvPr/>
        </p:nvCxnSpPr>
        <p:spPr>
          <a:xfrm flipV="1">
            <a:off x="6006814" y="4191777"/>
            <a:ext cx="181109" cy="27401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2" idx="6"/>
            <a:endCxn id="23" idx="2"/>
          </p:cNvCxnSpPr>
          <p:nvPr/>
        </p:nvCxnSpPr>
        <p:spPr>
          <a:xfrm flipV="1">
            <a:off x="6049229" y="4552192"/>
            <a:ext cx="48218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/>
              <p:cNvSpPr/>
              <p:nvPr/>
            </p:nvSpPr>
            <p:spPr>
              <a:xfrm>
                <a:off x="7174373" y="4426687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1400" b="1" baseline="-1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8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椭圆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373" y="4426687"/>
                <a:ext cx="289622" cy="244369"/>
              </a:xfrm>
              <a:prstGeom prst="ellipse">
                <a:avLst/>
              </a:prstGeom>
              <a:blipFill rotWithShape="1">
                <a:blip r:embed="rId21"/>
                <a:stretch>
                  <a:fillRect l="-49" t="-302" r="71" b="-261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椭圆 27"/>
              <p:cNvSpPr/>
              <p:nvPr/>
            </p:nvSpPr>
            <p:spPr>
              <a:xfrm>
                <a:off x="7946182" y="4426686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1400" b="1" baseline="-1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400" b="1" i="1" baseline="-1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椭圆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182" y="4426686"/>
                <a:ext cx="289622" cy="244369"/>
              </a:xfrm>
              <a:prstGeom prst="ellipse">
                <a:avLst/>
              </a:prstGeom>
              <a:blipFill rotWithShape="1">
                <a:blip r:embed="rId18"/>
                <a:stretch>
                  <a:fillRect l="-147" t="-301" r="169" b="-262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/>
              <p:cNvSpPr/>
              <p:nvPr/>
            </p:nvSpPr>
            <p:spPr>
              <a:xfrm>
                <a:off x="7560278" y="3979873"/>
                <a:ext cx="289622" cy="24436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1400" b="1" baseline="-10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1400" b="1" i="1" baseline="-1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椭圆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278" y="3979873"/>
                <a:ext cx="289622" cy="244369"/>
              </a:xfrm>
              <a:prstGeom prst="ellipse">
                <a:avLst/>
              </a:prstGeom>
              <a:blipFill rotWithShape="1">
                <a:blip r:embed="rId20"/>
                <a:stretch>
                  <a:fillRect l="-208" t="-394" r="10" b="-169"/>
                </a:stretch>
              </a:blip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>
            <a:stCxn id="29" idx="5"/>
            <a:endCxn id="28" idx="1"/>
          </p:cNvCxnSpPr>
          <p:nvPr/>
        </p:nvCxnSpPr>
        <p:spPr>
          <a:xfrm>
            <a:off x="7807485" y="4188456"/>
            <a:ext cx="181110" cy="27401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7" idx="7"/>
            <a:endCxn id="29" idx="3"/>
          </p:cNvCxnSpPr>
          <p:nvPr/>
        </p:nvCxnSpPr>
        <p:spPr>
          <a:xfrm flipV="1">
            <a:off x="7421582" y="4188456"/>
            <a:ext cx="181109" cy="274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782876" y="4846812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876" y="4846812"/>
                <a:ext cx="78105" cy="204470"/>
              </a:xfrm>
              <a:prstGeom prst="rect">
                <a:avLst/>
              </a:prstGeom>
              <a:blipFill rotWithShape="1">
                <a:blip r:embed="rId22"/>
                <a:stretch>
                  <a:fillRect l="-72" t="-241" r="-52774" b="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4782876" y="5486017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876" y="5486017"/>
                <a:ext cx="78105" cy="204470"/>
              </a:xfrm>
              <a:prstGeom prst="rect">
                <a:avLst/>
              </a:prstGeom>
              <a:blipFill rotWithShape="1">
                <a:blip r:embed="rId22"/>
                <a:stretch>
                  <a:fillRect l="-72" t="-123" r="-52774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5130100" y="4855351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100" y="4855351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730" t="-69" r="-52116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5121276" y="5175827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276" y="5175827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1" t="-282" r="-52844" b="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4396971" y="5184176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71" y="5184176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296" t="-18" r="-52550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4397301" y="5486017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01" y="5486017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718" t="-123" r="-52127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6204263" y="4855351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263" y="4855351"/>
                <a:ext cx="78105" cy="204470"/>
              </a:xfrm>
              <a:prstGeom prst="rect">
                <a:avLst/>
              </a:prstGeom>
              <a:blipFill rotWithShape="1">
                <a:blip r:embed="rId22"/>
                <a:stretch>
                  <a:fillRect l="-401" t="-69" r="-52445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6205931" y="5471744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931" y="5471744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97" t="-286" r="-52748" b="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6603249" y="4841954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249" y="4841954"/>
                <a:ext cx="78105" cy="204470"/>
              </a:xfrm>
              <a:prstGeom prst="rect">
                <a:avLst/>
              </a:prstGeom>
              <a:blipFill rotWithShape="1">
                <a:blip r:embed="rId22"/>
                <a:stretch>
                  <a:fillRect l="-664" t="-39" r="-52181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6608029" y="5178236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029" y="5178236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280" t="-218" r="-52565" b="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5836373" y="5167212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373" y="5167212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113" t="-106" r="-52733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838295" y="5472385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95" y="5472385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134" t="-289" r="-52711" b="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7624428" y="4841954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428" y="4841954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791" t="-39" r="-52054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7624428" y="5486017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428" y="5486017"/>
                <a:ext cx="78105" cy="204470"/>
              </a:xfrm>
              <a:prstGeom prst="rect">
                <a:avLst/>
              </a:prstGeom>
              <a:blipFill rotWithShape="1">
                <a:blip r:embed="rId22"/>
                <a:stretch>
                  <a:fillRect l="-791" t="-123" r="-52054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7995519" y="4842591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519" y="4842591"/>
                <a:ext cx="78105" cy="204470"/>
              </a:xfrm>
              <a:prstGeom prst="rect">
                <a:avLst/>
              </a:prstGeom>
              <a:blipFill rotWithShape="1">
                <a:blip r:embed="rId22"/>
                <a:stretch>
                  <a:fillRect l="-300" t="-40" r="-52546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7990497" y="5184176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497" y="5184176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374" t="-18" r="-52472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7269060" y="5167212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060" y="5167212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275" t="-106" r="-52570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7278037" y="5481711"/>
                <a:ext cx="7810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37" y="5481711"/>
                <a:ext cx="78105" cy="204470"/>
              </a:xfrm>
              <a:prstGeom prst="rect">
                <a:avLst/>
              </a:prstGeom>
              <a:blipFill rotWithShape="1">
                <a:blip r:embed="rId23"/>
                <a:stretch>
                  <a:fillRect l="-387" t="-191" r="-52459" b="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4687903" y="6209706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0.33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03" y="6209706"/>
                <a:ext cx="269875" cy="204470"/>
              </a:xfrm>
              <a:prstGeom prst="rect">
                <a:avLst/>
              </a:prstGeom>
              <a:blipFill rotWithShape="1">
                <a:blip r:embed="rId24"/>
                <a:stretch>
                  <a:fillRect l="-123" t="-20" r="-1493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4700018" y="6872558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0.44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018" y="6872558"/>
                <a:ext cx="269875" cy="204470"/>
              </a:xfrm>
              <a:prstGeom prst="rect">
                <a:avLst/>
              </a:prstGeom>
              <a:blipFill rotWithShape="1">
                <a:blip r:embed="rId25"/>
                <a:stretch>
                  <a:fillRect l="-142" t="-288" r="-14917" b="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5045972" y="6209706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0.03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972" y="6209706"/>
                <a:ext cx="269875" cy="204470"/>
              </a:xfrm>
              <a:prstGeom prst="rect">
                <a:avLst/>
              </a:prstGeom>
              <a:blipFill rotWithShape="1">
                <a:blip r:embed="rId26"/>
                <a:stretch>
                  <a:fillRect l="-97" t="-20" r="-1496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042450" y="6520210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0.04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50" y="6520210"/>
                <a:ext cx="269875" cy="204470"/>
              </a:xfrm>
              <a:prstGeom prst="rect">
                <a:avLst/>
              </a:prstGeom>
              <a:blipFill rotWithShape="1">
                <a:blip r:embed="rId27"/>
                <a:stretch>
                  <a:fillRect l="-204" t="-15" r="-14855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4352253" y="6535308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0.06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53" y="6535308"/>
                <a:ext cx="269875" cy="204470"/>
              </a:xfrm>
              <a:prstGeom prst="rect">
                <a:avLst/>
              </a:prstGeom>
              <a:blipFill rotWithShape="1">
                <a:blip r:embed="rId28"/>
                <a:stretch>
                  <a:fillRect l="-222" t="-256" r="-14837" b="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4361108" y="6872013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0.04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108" y="6872013"/>
                <a:ext cx="269875" cy="204470"/>
              </a:xfrm>
              <a:prstGeom prst="rect">
                <a:avLst/>
              </a:prstGeom>
              <a:blipFill rotWithShape="1">
                <a:blip r:embed="rId27"/>
                <a:stretch>
                  <a:fillRect l="-209" t="-21" r="-14850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6103712" y="6203577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0.74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712" y="6203577"/>
                <a:ext cx="269875" cy="204470"/>
              </a:xfrm>
              <a:prstGeom prst="rect">
                <a:avLst/>
              </a:prstGeom>
              <a:blipFill rotWithShape="1">
                <a:blip r:embed="rId29"/>
                <a:stretch>
                  <a:fillRect l="-34" t="-128" r="-15025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6103712" y="6867838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712" y="6867838"/>
                <a:ext cx="269875" cy="204470"/>
              </a:xfrm>
              <a:prstGeom prst="rect">
                <a:avLst/>
              </a:prstGeom>
              <a:blipFill rotWithShape="1">
                <a:blip r:embed="rId30"/>
                <a:stretch>
                  <a:fillRect l="-34" t="-153" r="-15025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6464335" y="6199394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0.78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35" y="6199394"/>
                <a:ext cx="269875" cy="204470"/>
              </a:xfrm>
              <a:prstGeom prst="rect">
                <a:avLst/>
              </a:prstGeom>
              <a:blipFill rotWithShape="1">
                <a:blip r:embed="rId31"/>
                <a:stretch>
                  <a:fillRect l="-13" t="-256" r="-15046" b="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6489187" y="6529854"/>
                <a:ext cx="266700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200" b="1" i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.06</a:t>
                </a:r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187" y="6529854"/>
                <a:ext cx="266700" cy="204470"/>
              </a:xfrm>
              <a:prstGeom prst="rect">
                <a:avLst/>
              </a:prstGeom>
              <a:blipFill rotWithShape="1">
                <a:blip r:embed="rId28"/>
                <a:stretch>
                  <a:fillRect l="-46" t="-73" r="-15907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5735795" y="6514930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0.06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95" y="6514930"/>
                <a:ext cx="269875" cy="204470"/>
              </a:xfrm>
              <a:prstGeom prst="rect">
                <a:avLst/>
              </a:prstGeom>
              <a:blipFill rotWithShape="1">
                <a:blip r:embed="rId28"/>
                <a:stretch>
                  <a:fillRect l="-176" t="-227" r="-14883" b="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5736644" y="6876990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44" y="6876990"/>
                <a:ext cx="269875" cy="204470"/>
              </a:xfrm>
              <a:prstGeom prst="rect">
                <a:avLst/>
              </a:prstGeom>
              <a:blipFill rotWithShape="1">
                <a:blip r:embed="rId30"/>
                <a:stretch>
                  <a:fillRect l="-20" t="-281" r="-15039" b="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7516805" y="6199967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805" y="6199967"/>
                <a:ext cx="269875" cy="204470"/>
              </a:xfrm>
              <a:prstGeom prst="rect">
                <a:avLst/>
              </a:prstGeom>
              <a:blipFill rotWithShape="1">
                <a:blip r:embed="rId32"/>
                <a:stretch>
                  <a:fillRect l="-115" t="-226" r="-14944" b="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7528529" y="6867838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0.62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29" y="6867838"/>
                <a:ext cx="269875" cy="204470"/>
              </a:xfrm>
              <a:prstGeom prst="rect">
                <a:avLst/>
              </a:prstGeom>
              <a:blipFill rotWithShape="1">
                <a:blip r:embed="rId33"/>
                <a:stretch>
                  <a:fillRect l="-224" t="-153" r="-14835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7883369" y="6207879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0.78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369" y="6207879"/>
                <a:ext cx="269875" cy="204470"/>
              </a:xfrm>
              <a:prstGeom prst="rect">
                <a:avLst/>
              </a:prstGeom>
              <a:blipFill rotWithShape="1">
                <a:blip r:embed="rId31"/>
                <a:stretch>
                  <a:fillRect l="-177" t="-58" r="-14881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7892180" y="6527582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0.05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80" y="6527582"/>
                <a:ext cx="269875" cy="204470"/>
              </a:xfrm>
              <a:prstGeom prst="rect">
                <a:avLst/>
              </a:prstGeom>
              <a:blipFill rotWithShape="1">
                <a:blip r:embed="rId34"/>
                <a:stretch>
                  <a:fillRect l="-148" t="-204" r="-14911" b="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7184853" y="6514930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0.04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853" y="6514930"/>
                <a:ext cx="269875" cy="204470"/>
              </a:xfrm>
              <a:prstGeom prst="rect">
                <a:avLst/>
              </a:prstGeom>
              <a:blipFill rotWithShape="1">
                <a:blip r:embed="rId27"/>
                <a:stretch>
                  <a:fillRect l="-172" t="-227" r="-14887" b="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7201076" y="6876990"/>
                <a:ext cx="266700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200" b="1" i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.08</a:t>
                </a:r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76" y="6876990"/>
                <a:ext cx="266700" cy="204470"/>
              </a:xfrm>
              <a:prstGeom prst="rect">
                <a:avLst/>
              </a:prstGeom>
              <a:blipFill rotWithShape="1">
                <a:blip r:embed="rId30"/>
                <a:stretch>
                  <a:fillRect l="-66" t="-281" r="-15886" b="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4695343" y="7562441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0.88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343" y="7562441"/>
                <a:ext cx="269875" cy="204470"/>
              </a:xfrm>
              <a:prstGeom prst="rect">
                <a:avLst/>
              </a:prstGeom>
              <a:blipFill rotWithShape="1">
                <a:blip r:embed="rId35"/>
                <a:stretch>
                  <a:fillRect l="-57" t="-111" r="-15002" b="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4704299" y="8225369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0.84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299" y="8225369"/>
                <a:ext cx="269875" cy="204470"/>
              </a:xfrm>
              <a:prstGeom prst="rect">
                <a:avLst/>
              </a:prstGeom>
              <a:blipFill rotWithShape="1">
                <a:blip r:embed="rId36"/>
                <a:stretch>
                  <a:fillRect l="-81" t="-105" r="-14978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5038927" y="7562664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0.02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927" y="7562664"/>
                <a:ext cx="269875" cy="204470"/>
              </a:xfrm>
              <a:prstGeom prst="rect">
                <a:avLst/>
              </a:prstGeom>
              <a:blipFill rotWithShape="1">
                <a:blip r:embed="rId37"/>
                <a:stretch>
                  <a:fillRect l="-75" t="-220" r="-14984" b="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4991813" y="7882863"/>
                <a:ext cx="413293" cy="20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0.13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13" y="7882863"/>
                <a:ext cx="413293" cy="204470"/>
              </a:xfrm>
              <a:prstGeom prst="rect">
                <a:avLst/>
              </a:prstGeom>
              <a:blipFill rotWithShape="1">
                <a:blip r:embed="rId38"/>
                <a:stretch>
                  <a:fillRect l="-19" t="-297" r="150" b="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4331684" y="7905048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0.62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684" y="7905048"/>
                <a:ext cx="269875" cy="204470"/>
              </a:xfrm>
              <a:prstGeom prst="rect">
                <a:avLst/>
              </a:prstGeom>
              <a:blipFill rotWithShape="1">
                <a:blip r:embed="rId39"/>
                <a:stretch>
                  <a:fillRect l="-129" t="-278" r="-14930" b="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4341557" y="8225369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0.02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57" y="8225369"/>
                <a:ext cx="269875" cy="204470"/>
              </a:xfrm>
              <a:prstGeom prst="rect">
                <a:avLst/>
              </a:prstGeom>
              <a:blipFill rotWithShape="1">
                <a:blip r:embed="rId37"/>
                <a:stretch>
                  <a:fillRect l="-23" t="-105" r="-15036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6103514" y="7562032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514" y="7562032"/>
                <a:ext cx="269875" cy="204470"/>
              </a:xfrm>
              <a:prstGeom prst="rect">
                <a:avLst/>
              </a:prstGeom>
              <a:blipFill rotWithShape="1">
                <a:blip r:embed="rId40"/>
                <a:stretch>
                  <a:fillRect l="-196" t="-221" r="-14863" b="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6095198" y="8225369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0.67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198" y="8225369"/>
                <a:ext cx="269875" cy="204470"/>
              </a:xfrm>
              <a:prstGeom prst="rect">
                <a:avLst/>
              </a:prstGeom>
              <a:blipFill rotWithShape="1">
                <a:blip r:embed="rId41"/>
                <a:stretch>
                  <a:fillRect l="-173" t="-105" r="-14885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/>
              <p:cNvSpPr txBox="1"/>
              <p:nvPr/>
            </p:nvSpPr>
            <p:spPr>
              <a:xfrm>
                <a:off x="6499906" y="7331799"/>
                <a:ext cx="334010" cy="184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文本框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06" y="7331799"/>
                <a:ext cx="334010" cy="184150"/>
              </a:xfrm>
              <a:prstGeom prst="rect">
                <a:avLst/>
              </a:prstGeom>
              <a:blipFill rotWithShape="1">
                <a:blip r:embed="rId42"/>
                <a:stretch>
                  <a:fillRect l="-14" t="-48" r="-12344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6484660" y="7562729"/>
                <a:ext cx="266700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0.98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60" y="7562729"/>
                <a:ext cx="266700" cy="204470"/>
              </a:xfrm>
              <a:prstGeom prst="rect">
                <a:avLst/>
              </a:prstGeom>
              <a:blipFill rotWithShape="1">
                <a:blip r:embed="rId40"/>
                <a:stretch>
                  <a:fillRect l="-15" t="-251" r="-15937" b="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5745001" y="7899669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0.54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001" y="7899669"/>
                <a:ext cx="269875" cy="204470"/>
              </a:xfrm>
              <a:prstGeom prst="rect">
                <a:avLst/>
              </a:prstGeom>
              <a:blipFill rotWithShape="1">
                <a:blip r:embed="rId43"/>
                <a:stretch>
                  <a:fillRect l="-58" t="-132" r="-15001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5745001" y="8225369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0.68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001" y="8225369"/>
                <a:ext cx="269875" cy="204470"/>
              </a:xfrm>
              <a:prstGeom prst="rect">
                <a:avLst/>
              </a:prstGeom>
              <a:blipFill rotWithShape="1">
                <a:blip r:embed="rId44"/>
                <a:stretch>
                  <a:fillRect l="-58" t="-105" r="-15001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7531134" y="7562094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0.93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134" y="7562094"/>
                <a:ext cx="269875" cy="204470"/>
              </a:xfrm>
              <a:prstGeom prst="rect">
                <a:avLst/>
              </a:prstGeom>
              <a:blipFill rotWithShape="1">
                <a:blip r:embed="rId45"/>
                <a:stretch>
                  <a:fillRect l="-13" t="-251" r="-15046" b="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7528529" y="8226751"/>
                <a:ext cx="269240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0.96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29" y="8226751"/>
                <a:ext cx="269240" cy="204470"/>
              </a:xfrm>
              <a:prstGeom prst="rect">
                <a:avLst/>
              </a:prstGeom>
              <a:blipFill rotWithShape="1">
                <a:blip r:embed="rId46"/>
                <a:stretch>
                  <a:fillRect l="-224" t="-159" r="-15106" b="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7891990" y="7562180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990" y="7562180"/>
                <a:ext cx="269875" cy="204470"/>
              </a:xfrm>
              <a:prstGeom prst="rect">
                <a:avLst/>
              </a:prstGeom>
              <a:blipFill rotWithShape="1">
                <a:blip r:embed="rId40"/>
                <a:stretch>
                  <a:fillRect l="-78" t="-293" r="-14981" b="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7890466" y="7878568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0.25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466" y="7878568"/>
                <a:ext cx="269875" cy="204470"/>
              </a:xfrm>
              <a:prstGeom prst="rect">
                <a:avLst/>
              </a:prstGeom>
              <a:blipFill rotWithShape="1">
                <a:blip r:embed="rId47"/>
                <a:stretch>
                  <a:fillRect l="-219" t="-60" r="-14840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7162675" y="7903116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0.16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675" y="7903116"/>
                <a:ext cx="269875" cy="204470"/>
              </a:xfrm>
              <a:prstGeom prst="rect">
                <a:avLst/>
              </a:prstGeom>
              <a:blipFill rotWithShape="1">
                <a:blip r:embed="rId48"/>
                <a:stretch>
                  <a:fillRect l="-189" t="-265" r="-14870" b="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7163413" y="8225369"/>
                <a:ext cx="269875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0.67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413" y="8225369"/>
                <a:ext cx="269875" cy="204470"/>
              </a:xfrm>
              <a:prstGeom prst="rect">
                <a:avLst/>
              </a:prstGeom>
              <a:blipFill rotWithShape="1">
                <a:blip r:embed="rId41"/>
                <a:stretch>
                  <a:fillRect l="-227" t="-105" r="-14832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连接符 105"/>
          <p:cNvCxnSpPr/>
          <p:nvPr>
            <p:custDataLst>
              <p:tags r:id="rId10"/>
            </p:custDataLst>
          </p:nvPr>
        </p:nvCxnSpPr>
        <p:spPr>
          <a:xfrm>
            <a:off x="4314284" y="4788689"/>
            <a:ext cx="1066304" cy="94897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>
            <p:custDataLst>
              <p:tags r:id="rId11"/>
            </p:custDataLst>
          </p:nvPr>
        </p:nvCxnSpPr>
        <p:spPr>
          <a:xfrm>
            <a:off x="4314284" y="6148946"/>
            <a:ext cx="1054528" cy="94670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>
            <p:custDataLst>
              <p:tags r:id="rId12"/>
            </p:custDataLst>
          </p:nvPr>
        </p:nvCxnSpPr>
        <p:spPr>
          <a:xfrm>
            <a:off x="4322005" y="7503678"/>
            <a:ext cx="1058584" cy="94788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5746389" y="4805344"/>
            <a:ext cx="1062233" cy="94040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5739943" y="6145151"/>
            <a:ext cx="1043458" cy="95898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5746389" y="7514177"/>
            <a:ext cx="1058231" cy="9477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7114123" y="4787990"/>
            <a:ext cx="1094054" cy="95775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7147170" y="6143971"/>
            <a:ext cx="1061007" cy="95015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7163649" y="7525792"/>
            <a:ext cx="1044527" cy="9257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4604068" y="4589295"/>
                <a:ext cx="453390" cy="15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000" b="1" baseline="-2500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0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0.4</m:t>
                      </m:r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068" y="4589295"/>
                <a:ext cx="453390" cy="153670"/>
              </a:xfrm>
              <a:prstGeom prst="rect">
                <a:avLst/>
              </a:prstGeom>
              <a:blipFill rotWithShape="1">
                <a:blip r:embed="rId49"/>
                <a:stretch>
                  <a:fillRect l="-70" t="-98" r="-13935" b="-15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/>
              <p:cNvSpPr txBox="1"/>
              <p:nvPr/>
            </p:nvSpPr>
            <p:spPr>
              <a:xfrm rot="3397672">
                <a:off x="4921234" y="4145739"/>
                <a:ext cx="453390" cy="15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000" b="1" i="0" baseline="-2500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0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0.4</m:t>
                      </m:r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" name="文本框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97672">
                <a:off x="4921234" y="4145739"/>
                <a:ext cx="453390" cy="153670"/>
              </a:xfrm>
              <a:prstGeom prst="rect">
                <a:avLst/>
              </a:prstGeom>
              <a:blipFill rotWithShape="1">
                <a:blip r:embed="rId50"/>
                <a:stretch>
                  <a:fillRect l="3785" t="-100712" r="697" b="-143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 rot="18339294">
                <a:off x="5776967" y="4132283"/>
                <a:ext cx="453390" cy="15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000" b="1" i="0" baseline="-2500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0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0.4</m:t>
                      </m:r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39294">
                <a:off x="5776967" y="4132283"/>
                <a:ext cx="453390" cy="153670"/>
              </a:xfrm>
              <a:prstGeom prst="rect">
                <a:avLst/>
              </a:prstGeom>
              <a:blipFill rotWithShape="1">
                <a:blip r:embed="rId51"/>
                <a:stretch>
                  <a:fillRect l="7061" t="-132865" r="-5380" b="-108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6031521" y="4582714"/>
                <a:ext cx="453390" cy="154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000" b="1" i="0" baseline="-2500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12</m:t>
                          </m:r>
                          <m:r>
                            <m:rPr>
                              <m:nor/>
                            </m:rPr>
                            <a:rPr lang="en-US" altLang="zh-CN" sz="1000" b="1" i="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0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0.4</m:t>
                      </m:r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521" y="4582714"/>
                <a:ext cx="453390" cy="154305"/>
              </a:xfrm>
              <a:prstGeom prst="rect">
                <a:avLst/>
              </a:prstGeom>
              <a:blipFill rotWithShape="1">
                <a:blip r:embed="rId52"/>
                <a:stretch>
                  <a:fillRect l="-64" t="-359" r="-13941" b="-15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 rot="18310169">
                <a:off x="7185848" y="4114659"/>
                <a:ext cx="453390" cy="1549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000" b="1" i="0" baseline="-2500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13</m:t>
                          </m:r>
                          <m:r>
                            <m:rPr>
                              <m:nor/>
                            </m:rPr>
                            <a:rPr lang="en-US" altLang="zh-CN" sz="1000" b="1" i="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0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0.4</m:t>
                      </m:r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10169">
                <a:off x="7185848" y="4114659"/>
                <a:ext cx="453390" cy="154940"/>
              </a:xfrm>
              <a:prstGeom prst="rect">
                <a:avLst/>
              </a:prstGeom>
              <a:blipFill rotWithShape="1">
                <a:blip r:embed="rId53"/>
                <a:stretch>
                  <a:fillRect l="7101" t="-132286" r="-5141" b="-107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/>
              <p:cNvSpPr txBox="1"/>
              <p:nvPr/>
            </p:nvSpPr>
            <p:spPr>
              <a:xfrm rot="3414440">
                <a:off x="7791693" y="4143893"/>
                <a:ext cx="453390" cy="15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1000" b="1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000" b="1" i="0" baseline="-2500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10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0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0.4</m:t>
                      </m:r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0" name="文本框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14440">
                <a:off x="7791693" y="4143893"/>
                <a:ext cx="453390" cy="153670"/>
              </a:xfrm>
              <a:prstGeom prst="rect">
                <a:avLst/>
              </a:prstGeom>
              <a:blipFill rotWithShape="1">
                <a:blip r:embed="rId54"/>
                <a:stretch>
                  <a:fillRect l="4008" t="-101164" r="894" b="-143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491646" y="7885377"/>
                <a:ext cx="266700" cy="2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0.53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646" y="7885377"/>
                <a:ext cx="266700" cy="204470"/>
              </a:xfrm>
              <a:prstGeom prst="rect">
                <a:avLst/>
              </a:prstGeom>
              <a:blipFill rotWithShape="1">
                <a:blip r:embed="rId55"/>
                <a:stretch>
                  <a:fillRect l="-15" t="-285" r="-15937" b="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ig1"/>
          <p:cNvPicPr/>
          <p:nvPr/>
        </p:nvPicPr>
        <p:blipFill>
          <a:blip r:embed="rId25"/>
          <a:stretch>
            <a:fillRect/>
          </a:stretch>
        </p:blipFill>
        <p:spPr>
          <a:xfrm>
            <a:off x="4197600" y="4392000"/>
            <a:ext cx="5658510" cy="342000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"/>
            </p:custDataLst>
          </p:nvPr>
        </p:nvSpPr>
        <p:spPr>
          <a:xfrm>
            <a:off x="4195548" y="3841307"/>
            <a:ext cx="9803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268500" y="3854721"/>
                <a:ext cx="952069" cy="5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RCM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（</m:t>
                    </m:r>
                    <m:r>
                      <m:rPr>
                        <m:nor/>
                      </m:rPr>
                      <a:rPr lang="zh-CN" altLang="en-US" sz="1400" b="1" i="1" smtClean="0">
                        <a:latin typeface="Times New Roman" panose="02020603050405020304" pitchFamily="18" charset="0"/>
                        <a:ea typeface="MS Mincho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=0.1）</a:t>
                </a: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5268500" y="3854721"/>
                <a:ext cx="952069" cy="570230"/>
              </a:xfrm>
              <a:prstGeom prst="rect">
                <a:avLst/>
              </a:prstGeom>
              <a:blipFill rotWithShape="1">
                <a:blip r:embed="rId27"/>
                <a:stretch>
                  <a:fillRect l="-57" t="-48" r="11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328541" y="3854721"/>
                <a:ext cx="947623" cy="5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RCM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（</m:t>
                    </m:r>
                    <m:r>
                      <m:rPr>
                        <m:nor/>
                      </m:rPr>
                      <a:rPr lang="zh-CN" altLang="en-US" sz="1400" b="1" i="1" smtClean="0">
                        <a:latin typeface="Times New Roman" panose="02020603050405020304" pitchFamily="18" charset="0"/>
                        <a:ea typeface="MS Mincho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=0.4）</a:t>
                </a: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6328541" y="3854721"/>
                <a:ext cx="947623" cy="570230"/>
              </a:xfrm>
              <a:prstGeom prst="rect">
                <a:avLst/>
              </a:prstGeom>
              <a:blipFill rotWithShape="1">
                <a:blip r:embed="rId29"/>
                <a:stretch>
                  <a:fillRect l="-14" t="-48" r="35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394299" y="3854721"/>
                <a:ext cx="947623" cy="5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MCM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（</m:t>
                    </m:r>
                    <m:r>
                      <m:rPr>
                        <m:nor/>
                      </m:rPr>
                      <a:rPr lang="zh-CN" altLang="en-US" sz="1400" b="1" i="1" smtClean="0">
                        <a:latin typeface="Times New Roman" panose="02020603050405020304" pitchFamily="18" charset="0"/>
                        <a:ea typeface="MS Mincho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=0.1）</a:t>
                </a: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7394299" y="3854721"/>
                <a:ext cx="947623" cy="570230"/>
              </a:xfrm>
              <a:prstGeom prst="rect">
                <a:avLst/>
              </a:prstGeom>
              <a:blipFill rotWithShape="1">
                <a:blip r:embed="rId31"/>
                <a:stretch>
                  <a:fillRect l="-38" t="-48" r="59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/>
          <p:cNvSpPr txBox="1"/>
          <p:nvPr/>
        </p:nvSpPr>
        <p:spPr>
          <a:xfrm>
            <a:off x="926632" y="5423229"/>
            <a:ext cx="1270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5"/>
            </p:custDataLst>
          </p:nvPr>
        </p:nvSpPr>
        <p:spPr>
          <a:xfrm rot="16200000">
            <a:off x="2616806" y="5904293"/>
            <a:ext cx="97239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Fan-out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282950" y="5616000"/>
            <a:ext cx="864235" cy="973455"/>
            <a:chOff x="5170" y="8745"/>
            <a:chExt cx="1361" cy="1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椭圆 106"/>
                <p:cNvSpPr/>
                <p:nvPr>
                  <p:custDataLst>
                    <p:tags r:id="rId19"/>
                  </p:custDataLst>
                </p:nvPr>
              </p:nvSpPr>
              <p:spPr>
                <a:xfrm rot="16200000">
                  <a:off x="6076" y="8751"/>
                  <a:ext cx="456" cy="44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1400" b="1" baseline="-1000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zh-CN" sz="1000" b="1" baseline="-1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椭圆 106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2"/>
                  </p:custDataLst>
                </p:nvPr>
              </p:nvSpPr>
              <p:spPr>
                <a:xfrm rot="16200000">
                  <a:off x="6076" y="8751"/>
                  <a:ext cx="456" cy="444"/>
                </a:xfrm>
                <a:prstGeom prst="ellipse">
                  <a:avLst/>
                </a:prstGeom>
                <a:blipFill rotWithShape="1">
                  <a:blip r:embed="rId33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椭圆 107"/>
                <p:cNvSpPr/>
                <p:nvPr>
                  <p:custDataLst>
                    <p:tags r:id="rId20"/>
                  </p:custDataLst>
                </p:nvPr>
              </p:nvSpPr>
              <p:spPr>
                <a:xfrm rot="16200000">
                  <a:off x="5169" y="9282"/>
                  <a:ext cx="456" cy="45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1400" b="1" i="0" baseline="-1000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sz="1400" b="1" i="1" baseline="-1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8" name="椭圆 107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4"/>
                  </p:custDataLst>
                </p:nvPr>
              </p:nvSpPr>
              <p:spPr>
                <a:xfrm rot="16200000">
                  <a:off x="5169" y="9282"/>
                  <a:ext cx="456" cy="454"/>
                </a:xfrm>
                <a:prstGeom prst="ellipse">
                  <a:avLst/>
                </a:prstGeom>
                <a:blipFill rotWithShape="1">
                  <a:blip r:embed="rId35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椭圆 108"/>
                <p:cNvSpPr/>
                <p:nvPr>
                  <p:custDataLst>
                    <p:tags r:id="rId21"/>
                  </p:custDataLst>
                </p:nvPr>
              </p:nvSpPr>
              <p:spPr>
                <a:xfrm rot="16200000">
                  <a:off x="6076" y="9823"/>
                  <a:ext cx="456" cy="45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1400" b="1" i="0" baseline="-1000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sz="1400" b="1" i="1" baseline="-1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9" name="椭圆 108"/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6"/>
                  </p:custDataLst>
                </p:nvPr>
              </p:nvSpPr>
              <p:spPr>
                <a:xfrm rot="16200000">
                  <a:off x="6076" y="9823"/>
                  <a:ext cx="456" cy="454"/>
                </a:xfrm>
                <a:prstGeom prst="ellipse">
                  <a:avLst/>
                </a:prstGeom>
                <a:blipFill rotWithShape="1">
                  <a:blip r:embed="rId37"/>
                </a:blip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直接箭头连接符 109"/>
            <p:cNvCxnSpPr>
              <a:stCxn id="107" idx="0"/>
              <a:endCxn id="108" idx="5"/>
            </p:cNvCxnSpPr>
            <p:nvPr>
              <p:custDataLst>
                <p:tags r:id="rId22"/>
              </p:custDataLst>
            </p:nvPr>
          </p:nvCxnSpPr>
          <p:spPr>
            <a:xfrm flipH="1">
              <a:off x="5558" y="8973"/>
              <a:ext cx="523" cy="375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07" idx="2"/>
              <a:endCxn id="109" idx="6"/>
            </p:cNvCxnSpPr>
            <p:nvPr>
              <p:custDataLst>
                <p:tags r:id="rId23"/>
              </p:custDataLst>
            </p:nvPr>
          </p:nvCxnSpPr>
          <p:spPr>
            <a:xfrm>
              <a:off x="6303" y="9201"/>
              <a:ext cx="1" cy="62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 rot="19620000">
                  <a:off x="5261" y="8766"/>
                  <a:ext cx="1182" cy="4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CN" altLang="en-US" sz="10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000" b="1" i="0" baseline="-2500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1000" b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1000" b="1" i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10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μ</m:t>
                        </m:r>
                      </m:oMath>
                    </m:oMathPara>
                  </a14:m>
                  <a:endParaRPr lang="en-US" altLang="zh-CN" sz="1000" b="1" i="0" dirty="0">
                    <a:latin typeface="Times New Roman" panose="02020603050405020304" pitchFamily="18" charset="0"/>
                    <a:ea typeface="MS Mincho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文本框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20000">
                  <a:off x="5261" y="8766"/>
                  <a:ext cx="1182" cy="430"/>
                </a:xfrm>
                <a:prstGeom prst="rect">
                  <a:avLst/>
                </a:prstGeom>
                <a:blipFill rotWithShape="1">
                  <a:blip r:embed="rId3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/>
                <p:cNvSpPr txBox="1"/>
                <p:nvPr/>
              </p:nvSpPr>
              <p:spPr>
                <a:xfrm rot="16200000">
                  <a:off x="5610" y="9255"/>
                  <a:ext cx="1182" cy="4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CN" altLang="en-US" sz="10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000" b="1" i="0" baseline="-2500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1000" b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1000" b="1" i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10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μ</m:t>
                        </m:r>
                      </m:oMath>
                    </m:oMathPara>
                  </a14:m>
                  <a:endParaRPr lang="en-US" altLang="zh-CN" sz="1000" b="1" i="0" dirty="0">
                    <a:latin typeface="Times New Roman" panose="02020603050405020304" pitchFamily="18" charset="0"/>
                    <a:ea typeface="MS Mincho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3" name="文本框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610" y="9255"/>
                  <a:ext cx="1182" cy="430"/>
                </a:xfrm>
                <a:prstGeom prst="rect">
                  <a:avLst/>
                </a:prstGeom>
                <a:blipFill rotWithShape="1">
                  <a:blip r:embed="rId3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453071" y="3854721"/>
                <a:ext cx="928569" cy="57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MCM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（</m:t>
                    </m:r>
                    <m:r>
                      <m:rPr>
                        <m:nor/>
                      </m:rPr>
                      <a:rPr lang="zh-CN" altLang="en-US" sz="1400" b="1" i="1" smtClean="0">
                        <a:latin typeface="Times New Roman" panose="02020603050405020304" pitchFamily="18" charset="0"/>
                        <a:ea typeface="MS Mincho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=0.4）</a:t>
                </a:r>
              </a:p>
            </p:txBody>
          </p:sp>
        </mc:Choice>
        <mc:Fallback xmlns="">
          <p:sp>
            <p:nvSpPr>
              <p:cNvPr id="133" name="文本框 1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0"/>
                </p:custDataLst>
              </p:nvPr>
            </p:nvSpPr>
            <p:spPr>
              <a:xfrm>
                <a:off x="8453071" y="3854721"/>
                <a:ext cx="928569" cy="570230"/>
              </a:xfrm>
              <a:prstGeom prst="rect">
                <a:avLst/>
              </a:prstGeom>
              <a:blipFill rotWithShape="1">
                <a:blip r:embed="rId41"/>
                <a:stretch>
                  <a:fillRect l="-63" t="-48" r="16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/>
              <p:cNvSpPr txBox="1"/>
              <p:nvPr/>
            </p:nvSpPr>
            <p:spPr>
              <a:xfrm>
                <a:off x="4522850" y="5670429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文本框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50" y="5670429"/>
                <a:ext cx="316298" cy="244852"/>
              </a:xfrm>
              <a:prstGeom prst="rect">
                <a:avLst/>
              </a:prstGeom>
              <a:blipFill rotWithShape="1">
                <a:blip r:embed="rId42"/>
                <a:stretch>
                  <a:fillRect l="-120" t="-210" r="142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/>
              <p:cNvSpPr txBox="1"/>
              <p:nvPr/>
            </p:nvSpPr>
            <p:spPr>
              <a:xfrm>
                <a:off x="4839148" y="5670429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148" y="5670429"/>
                <a:ext cx="316298" cy="244852"/>
              </a:xfrm>
              <a:prstGeom prst="rect">
                <a:avLst/>
              </a:prstGeom>
              <a:blipFill rotWithShape="1">
                <a:blip r:embed="rId42"/>
                <a:stretch>
                  <a:fillRect l="-142" t="-210" r="163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/>
              <p:cNvSpPr txBox="1"/>
              <p:nvPr/>
            </p:nvSpPr>
            <p:spPr>
              <a:xfrm>
                <a:off x="4210363" y="6001200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3" name="文本框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363" y="6001200"/>
                <a:ext cx="316298" cy="244852"/>
              </a:xfrm>
              <a:prstGeom prst="rect">
                <a:avLst/>
              </a:prstGeom>
              <a:blipFill rotWithShape="1">
                <a:blip r:embed="rId43"/>
                <a:stretch>
                  <a:fillRect l="-99" t="-184" r="120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/>
              <p:cNvSpPr txBox="1"/>
              <p:nvPr/>
            </p:nvSpPr>
            <p:spPr>
              <a:xfrm>
                <a:off x="4839148" y="6001200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4" name="文本框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148" y="6001200"/>
                <a:ext cx="316298" cy="244852"/>
              </a:xfrm>
              <a:prstGeom prst="rect">
                <a:avLst/>
              </a:prstGeom>
              <a:blipFill rotWithShape="1">
                <a:blip r:embed="rId43"/>
                <a:stretch>
                  <a:fillRect l="-142" t="-184" r="163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/>
              <p:cNvSpPr txBox="1"/>
              <p:nvPr/>
            </p:nvSpPr>
            <p:spPr>
              <a:xfrm>
                <a:off x="4210363" y="6318988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文本框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363" y="6318988"/>
                <a:ext cx="316298" cy="244852"/>
              </a:xfrm>
              <a:prstGeom prst="rect">
                <a:avLst/>
              </a:prstGeom>
              <a:blipFill rotWithShape="1">
                <a:blip r:embed="rId43"/>
                <a:stretch>
                  <a:fillRect l="-99" t="-42" r="120" b="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62"/>
          <p:cNvSpPr txBox="1"/>
          <p:nvPr/>
        </p:nvSpPr>
        <p:spPr>
          <a:xfrm>
            <a:off x="5580987" y="5669159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0.44</a:t>
            </a:r>
          </a:p>
        </p:txBody>
      </p:sp>
      <p:sp>
        <p:nvSpPr>
          <p:cNvPr id="164" name="文本框 163"/>
          <p:cNvSpPr txBox="1"/>
          <p:nvPr/>
        </p:nvSpPr>
        <p:spPr>
          <a:xfrm>
            <a:off x="5897283" y="5669159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0.45</a:t>
            </a:r>
          </a:p>
        </p:txBody>
      </p:sp>
      <p:sp>
        <p:nvSpPr>
          <p:cNvPr id="165" name="文本框 164"/>
          <p:cNvSpPr txBox="1"/>
          <p:nvPr/>
        </p:nvSpPr>
        <p:spPr>
          <a:xfrm>
            <a:off x="5268500" y="6001200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0.09</a:t>
            </a:r>
          </a:p>
        </p:txBody>
      </p:sp>
      <p:sp>
        <p:nvSpPr>
          <p:cNvPr id="166" name="文本框 165"/>
          <p:cNvSpPr txBox="1"/>
          <p:nvPr/>
        </p:nvSpPr>
        <p:spPr>
          <a:xfrm>
            <a:off x="5897283" y="6001200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0.08</a:t>
            </a:r>
          </a:p>
        </p:txBody>
      </p:sp>
      <p:sp>
        <p:nvSpPr>
          <p:cNvPr id="167" name="文本框 166"/>
          <p:cNvSpPr txBox="1"/>
          <p:nvPr/>
        </p:nvSpPr>
        <p:spPr>
          <a:xfrm>
            <a:off x="5268500" y="6317717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0.16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934300" y="6786001"/>
            <a:ext cx="6471988" cy="1037563"/>
            <a:chOff x="4620" y="6923"/>
            <a:chExt cx="10192" cy="1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/>
                <p:cNvSpPr txBox="1"/>
                <p:nvPr/>
              </p:nvSpPr>
              <p:spPr>
                <a:xfrm rot="2160000">
                  <a:off x="5101" y="8127"/>
                  <a:ext cx="1182" cy="4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CN" altLang="en-US" sz="10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000" b="1" i="0" baseline="-2500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1000" b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zh-CN" altLang="en-US" sz="10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μ</m:t>
                        </m:r>
                      </m:oMath>
                    </m:oMathPara>
                  </a14:m>
                  <a:endParaRPr lang="en-US" altLang="zh-CN" sz="1000" b="1" i="0" dirty="0">
                    <a:latin typeface="Times New Roman" panose="02020603050405020304" pitchFamily="18" charset="0"/>
                    <a:ea typeface="MS Mincho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1" name="文本框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60000">
                  <a:off x="5101" y="8127"/>
                  <a:ext cx="1182" cy="430"/>
                </a:xfrm>
                <a:prstGeom prst="rect">
                  <a:avLst/>
                </a:prstGeom>
                <a:blipFill rotWithShape="1">
                  <a:blip r:embed="rId4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组合 2"/>
            <p:cNvGrpSpPr/>
            <p:nvPr/>
          </p:nvGrpSpPr>
          <p:grpSpPr>
            <a:xfrm>
              <a:off x="4620" y="6923"/>
              <a:ext cx="10192" cy="1556"/>
              <a:chOff x="4615" y="6923"/>
              <a:chExt cx="10192" cy="1556"/>
            </a:xfrm>
          </p:grpSpPr>
          <p:sp>
            <p:nvSpPr>
              <p:cNvPr id="36" name="文本框 35"/>
              <p:cNvSpPr txBox="1"/>
              <p:nvPr>
                <p:custDataLst>
                  <p:tags r:id="rId13"/>
                </p:custDataLst>
              </p:nvPr>
            </p:nvSpPr>
            <p:spPr>
              <a:xfrm rot="16200000">
                <a:off x="4115" y="7423"/>
                <a:ext cx="153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Fan-in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椭圆 36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 rot="16200000">
                    <a:off x="6076" y="6953"/>
                    <a:ext cx="456" cy="44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sz="1400" b="1" baseline="-1000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sz="1000" b="1" baseline="-10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椭圆 36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45"/>
                    </p:custDataLst>
                  </p:nvPr>
                </p:nvSpPr>
                <p:spPr>
                  <a:xfrm rot="16200000">
                    <a:off x="6076" y="6953"/>
                    <a:ext cx="456" cy="444"/>
                  </a:xfrm>
                  <a:prstGeom prst="ellipse">
                    <a:avLst/>
                  </a:prstGeom>
                  <a:blipFill rotWithShape="1">
                    <a:blip r:embed="rId46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椭圆 37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 rot="16200000">
                    <a:off x="5169" y="7484"/>
                    <a:ext cx="456" cy="45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sz="1400" b="1" i="0" baseline="-1000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zh-CN" altLang="en-US" sz="1400" b="1" i="1" baseline="-10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椭圆 37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47"/>
                    </p:custDataLst>
                  </p:nvPr>
                </p:nvSpPr>
                <p:spPr>
                  <a:xfrm rot="16200000">
                    <a:off x="5169" y="7484"/>
                    <a:ext cx="456" cy="454"/>
                  </a:xfrm>
                  <a:prstGeom prst="ellipse">
                    <a:avLst/>
                  </a:prstGeom>
                  <a:blipFill rotWithShape="1">
                    <a:blip r:embed="rId48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椭圆 38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 rot="16200000">
                    <a:off x="6076" y="8024"/>
                    <a:ext cx="456" cy="45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sz="1400" b="1" i="0" baseline="-1000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sz="1400" b="1" i="1" baseline="-10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9" name="椭圆 38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49"/>
                    </p:custDataLst>
                  </p:nvPr>
                </p:nvSpPr>
                <p:spPr>
                  <a:xfrm rot="16200000">
                    <a:off x="6076" y="8024"/>
                    <a:ext cx="456" cy="454"/>
                  </a:xfrm>
                  <a:prstGeom prst="ellipse">
                    <a:avLst/>
                  </a:prstGeom>
                  <a:blipFill rotWithShape="1">
                    <a:blip r:embed="rId50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直接箭头连接符 39"/>
              <p:cNvCxnSpPr>
                <a:stCxn id="37" idx="0"/>
                <a:endCxn id="38" idx="5"/>
              </p:cNvCxnSpPr>
              <p:nvPr>
                <p:custDataLst>
                  <p:tags r:id="rId17"/>
                </p:custDataLst>
              </p:nvPr>
            </p:nvCxnSpPr>
            <p:spPr>
              <a:xfrm flipH="1">
                <a:off x="5558" y="7175"/>
                <a:ext cx="523" cy="375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 rot="19620000">
                    <a:off x="5212" y="7008"/>
                    <a:ext cx="1182" cy="4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sz="10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000" b="1" i="0" baseline="-25000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1000" b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000" b="1" i="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1000" b="1" i="1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μ</m:t>
                          </m:r>
                        </m:oMath>
                      </m:oMathPara>
                    </a14:m>
                    <a:endParaRPr lang="en-US" altLang="zh-CN" sz="1000" b="1" i="0" dirty="0">
                      <a:latin typeface="Times New Roman" panose="02020603050405020304" pitchFamily="18" charset="0"/>
                      <a:ea typeface="MS Mincho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620000">
                    <a:off x="5212" y="7008"/>
                    <a:ext cx="1182" cy="430"/>
                  </a:xfrm>
                  <a:prstGeom prst="rect">
                    <a:avLst/>
                  </a:prstGeom>
                  <a:blipFill rotWithShape="1">
                    <a:blip r:embed="rId5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直接箭头连接符 45"/>
              <p:cNvCxnSpPr>
                <a:stCxn id="39" idx="0"/>
                <a:endCxn id="38" idx="3"/>
              </p:cNvCxnSpPr>
              <p:nvPr>
                <p:custDataLst>
                  <p:tags r:id="rId18"/>
                </p:custDataLst>
              </p:nvPr>
            </p:nvCxnSpPr>
            <p:spPr>
              <a:xfrm flipH="1" flipV="1">
                <a:off x="5558" y="7872"/>
                <a:ext cx="519" cy="379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本框 133"/>
                  <p:cNvSpPr txBox="1"/>
                  <p:nvPr/>
                </p:nvSpPr>
                <p:spPr>
                  <a:xfrm>
                    <a:off x="7123" y="7059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4" name="文本框 1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3" y="7059"/>
                    <a:ext cx="498" cy="386"/>
                  </a:xfrm>
                  <a:prstGeom prst="rect">
                    <a:avLst/>
                  </a:prstGeom>
                  <a:blipFill rotWithShape="1">
                    <a:blip r:embed="rId4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/>
                  <p:cNvSpPr txBox="1"/>
                  <p:nvPr/>
                </p:nvSpPr>
                <p:spPr>
                  <a:xfrm>
                    <a:off x="7123" y="8068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5" name="文本框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3" y="8068"/>
                    <a:ext cx="498" cy="386"/>
                  </a:xfrm>
                  <a:prstGeom prst="rect">
                    <a:avLst/>
                  </a:prstGeom>
                  <a:blipFill rotWithShape="1">
                    <a:blip r:embed="rId4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本框 139"/>
                  <p:cNvSpPr txBox="1"/>
                  <p:nvPr/>
                </p:nvSpPr>
                <p:spPr>
                  <a:xfrm>
                    <a:off x="7621" y="7058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0" name="文本框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1" y="7058"/>
                    <a:ext cx="498" cy="386"/>
                  </a:xfrm>
                  <a:prstGeom prst="rect">
                    <a:avLst/>
                  </a:prstGeom>
                  <a:blipFill rotWithShape="1">
                    <a:blip r:embed="rId4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/>
                  <p:cNvSpPr txBox="1"/>
                  <p:nvPr/>
                </p:nvSpPr>
                <p:spPr>
                  <a:xfrm>
                    <a:off x="7621" y="7569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1" name="文本框 1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1" y="7569"/>
                    <a:ext cx="498" cy="386"/>
                  </a:xfrm>
                  <a:prstGeom prst="rect">
                    <a:avLst/>
                  </a:prstGeom>
                  <a:blipFill rotWithShape="1">
                    <a:blip r:embed="rId4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/>
                  <p:cNvSpPr txBox="1"/>
                  <p:nvPr/>
                </p:nvSpPr>
                <p:spPr>
                  <a:xfrm>
                    <a:off x="6630" y="7569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2" name="文本框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" y="7569"/>
                    <a:ext cx="498" cy="386"/>
                  </a:xfrm>
                  <a:prstGeom prst="rect">
                    <a:avLst/>
                  </a:prstGeom>
                  <a:blipFill rotWithShape="1">
                    <a:blip r:embed="rId4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文本框 149"/>
                  <p:cNvSpPr txBox="1"/>
                  <p:nvPr/>
                </p:nvSpPr>
                <p:spPr>
                  <a:xfrm>
                    <a:off x="6630" y="8066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0" name="文本框 1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" y="8066"/>
                    <a:ext cx="498" cy="386"/>
                  </a:xfrm>
                  <a:prstGeom prst="rect">
                    <a:avLst/>
                  </a:prstGeom>
                  <a:blipFill rotWithShape="1">
                    <a:blip r:embed="rId4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文本框 156"/>
              <p:cNvSpPr txBox="1"/>
              <p:nvPr/>
            </p:nvSpPr>
            <p:spPr>
              <a:xfrm>
                <a:off x="8783" y="7057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i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0.18</a:t>
                </a: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8783" y="8066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0.15</a:t>
                </a:r>
              </a:p>
            </p:txBody>
          </p:sp>
          <p:sp>
            <p:nvSpPr>
              <p:cNvPr id="159" name="文本框 158"/>
              <p:cNvSpPr txBox="1"/>
              <p:nvPr/>
            </p:nvSpPr>
            <p:spPr>
              <a:xfrm>
                <a:off x="9281" y="7059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0.02</a:t>
                </a:r>
              </a:p>
            </p:txBody>
          </p:sp>
          <p:sp>
            <p:nvSpPr>
              <p:cNvPr id="160" name="文本框 159"/>
              <p:cNvSpPr txBox="1"/>
              <p:nvPr/>
            </p:nvSpPr>
            <p:spPr>
              <a:xfrm>
                <a:off x="9281" y="7569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0.02</a:t>
                </a:r>
              </a:p>
            </p:txBody>
          </p:sp>
          <p:sp>
            <p:nvSpPr>
              <p:cNvPr id="161" name="文本框 160"/>
              <p:cNvSpPr txBox="1"/>
              <p:nvPr/>
            </p:nvSpPr>
            <p:spPr>
              <a:xfrm>
                <a:off x="8291" y="7569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0.10</a:t>
                </a:r>
              </a:p>
            </p:txBody>
          </p:sp>
          <p:sp>
            <p:nvSpPr>
              <p:cNvPr id="162" name="文本框 161"/>
              <p:cNvSpPr txBox="1"/>
              <p:nvPr/>
            </p:nvSpPr>
            <p:spPr>
              <a:xfrm>
                <a:off x="8291" y="8064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0.02</a:t>
                </a:r>
              </a:p>
            </p:txBody>
          </p:sp>
          <p:sp>
            <p:nvSpPr>
              <p:cNvPr id="173" name="文本框 172"/>
              <p:cNvSpPr txBox="1"/>
              <p:nvPr/>
            </p:nvSpPr>
            <p:spPr>
              <a:xfrm>
                <a:off x="10458" y="7059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i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0.27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文本框 173"/>
                  <p:cNvSpPr txBox="1"/>
                  <p:nvPr/>
                </p:nvSpPr>
                <p:spPr>
                  <a:xfrm>
                    <a:off x="10458" y="8068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0.40</m:t>
                          </m:r>
                        </m:oMath>
                      </m:oMathPara>
                    </a14:m>
                    <a:endParaRPr lang="zh-CN" altLang="en-US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4" name="文本框 1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8" y="8068"/>
                    <a:ext cx="498" cy="386"/>
                  </a:xfrm>
                  <a:prstGeom prst="rect">
                    <a:avLst/>
                  </a:prstGeom>
                  <a:blipFill rotWithShape="1">
                    <a:blip r:embed="rId5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5" name="文本框 174"/>
              <p:cNvSpPr txBox="1"/>
              <p:nvPr/>
            </p:nvSpPr>
            <p:spPr>
              <a:xfrm>
                <a:off x="10956" y="7055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0.02</a:t>
                </a:r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文本框 175"/>
                  <p:cNvSpPr txBox="1"/>
                  <p:nvPr/>
                </p:nvSpPr>
                <p:spPr>
                  <a:xfrm>
                    <a:off x="10956" y="7569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0.03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6" name="文本框 1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6" y="7569"/>
                    <a:ext cx="498" cy="386"/>
                  </a:xfrm>
                  <a:prstGeom prst="rect">
                    <a:avLst/>
                  </a:prstGeom>
                  <a:blipFill rotWithShape="1">
                    <a:blip r:embed="rId5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文本框 176"/>
                  <p:cNvSpPr txBox="1"/>
                  <p:nvPr/>
                </p:nvSpPr>
                <p:spPr>
                  <a:xfrm>
                    <a:off x="9966" y="7569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0.04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7" name="文本框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6" y="7569"/>
                    <a:ext cx="498" cy="386"/>
                  </a:xfrm>
                  <a:prstGeom prst="rect">
                    <a:avLst/>
                  </a:prstGeom>
                  <a:blipFill rotWithShape="1">
                    <a:blip r:embed="rId5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文本框 177"/>
                  <p:cNvSpPr txBox="1"/>
                  <p:nvPr/>
                </p:nvSpPr>
                <p:spPr>
                  <a:xfrm>
                    <a:off x="9966" y="8068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0.02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8" name="文本框 1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6" y="8068"/>
                    <a:ext cx="498" cy="386"/>
                  </a:xfrm>
                  <a:prstGeom prst="rect">
                    <a:avLst/>
                  </a:prstGeom>
                  <a:blipFill rotWithShape="1">
                    <a:blip r:embed="rId5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9" name="文本框 178"/>
              <p:cNvSpPr txBox="1"/>
              <p:nvPr/>
            </p:nvSpPr>
            <p:spPr>
              <a:xfrm>
                <a:off x="12172" y="7059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1200" b="1" i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0.82</a:t>
                </a: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12172" y="8068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0.74</a:t>
                </a:r>
              </a:p>
            </p:txBody>
          </p:sp>
          <p:sp>
            <p:nvSpPr>
              <p:cNvPr id="181" name="文本框 180"/>
              <p:cNvSpPr txBox="1"/>
              <p:nvPr/>
            </p:nvSpPr>
            <p:spPr>
              <a:xfrm>
                <a:off x="12637" y="7059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12637" y="7569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0.02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2" name="文本框 1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37" y="7569"/>
                    <a:ext cx="498" cy="386"/>
                  </a:xfrm>
                  <a:prstGeom prst="rect">
                    <a:avLst/>
                  </a:prstGeom>
                  <a:blipFill rotWithShape="1">
                    <a:blip r:embed="rId5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3" name="文本框 182"/>
              <p:cNvSpPr txBox="1"/>
              <p:nvPr/>
            </p:nvSpPr>
            <p:spPr>
              <a:xfrm>
                <a:off x="11644" y="7569"/>
                <a:ext cx="498" cy="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altLang="zh-CN" sz="1200" b="1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文本框 183"/>
                  <p:cNvSpPr txBox="1"/>
                  <p:nvPr/>
                </p:nvSpPr>
                <p:spPr>
                  <a:xfrm>
                    <a:off x="11644" y="8068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0.03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4" name="文本框 1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44" y="8068"/>
                    <a:ext cx="498" cy="386"/>
                  </a:xfrm>
                  <a:prstGeom prst="rect">
                    <a:avLst/>
                  </a:prstGeom>
                  <a:blipFill rotWithShape="1">
                    <a:blip r:embed="rId5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文本框 190"/>
                  <p:cNvSpPr txBox="1"/>
                  <p:nvPr/>
                </p:nvSpPr>
                <p:spPr>
                  <a:xfrm>
                    <a:off x="13787" y="7058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0.88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1" name="文本框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87" y="7058"/>
                    <a:ext cx="498" cy="386"/>
                  </a:xfrm>
                  <a:prstGeom prst="rect">
                    <a:avLst/>
                  </a:prstGeom>
                  <a:blipFill rotWithShape="1">
                    <a:blip r:embed="rId5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文本框 191"/>
                  <p:cNvSpPr txBox="1"/>
                  <p:nvPr/>
                </p:nvSpPr>
                <p:spPr>
                  <a:xfrm>
                    <a:off x="13787" y="8067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0.84</m:t>
                          </m:r>
                        </m:oMath>
                      </m:oMathPara>
                    </a14:m>
                    <a:endParaRPr lang="zh-CN" altLang="en-US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endParaRPr lang="zh-CN" altLang="en-US" sz="1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2" name="文本框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87" y="8067"/>
                    <a:ext cx="498" cy="386"/>
                  </a:xfrm>
                  <a:prstGeom prst="rect">
                    <a:avLst/>
                  </a:prstGeom>
                  <a:blipFill rotWithShape="1">
                    <a:blip r:embed="rId5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文本框 192"/>
                  <p:cNvSpPr txBox="1"/>
                  <p:nvPr/>
                </p:nvSpPr>
                <p:spPr>
                  <a:xfrm>
                    <a:off x="14309" y="7058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0.02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3" name="文本框 1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09" y="7058"/>
                    <a:ext cx="498" cy="386"/>
                  </a:xfrm>
                  <a:prstGeom prst="rect">
                    <a:avLst/>
                  </a:prstGeom>
                  <a:blipFill rotWithShape="1">
                    <a:blip r:embed="rId5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文本框 193"/>
                  <p:cNvSpPr txBox="1"/>
                  <p:nvPr/>
                </p:nvSpPr>
                <p:spPr>
                  <a:xfrm>
                    <a:off x="14309" y="7568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0.13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文本框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09" y="7568"/>
                    <a:ext cx="498" cy="386"/>
                  </a:xfrm>
                  <a:prstGeom prst="rect">
                    <a:avLst/>
                  </a:prstGeom>
                  <a:blipFill rotWithShape="1">
                    <a:blip r:embed="rId5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文本框 194"/>
                  <p:cNvSpPr txBox="1"/>
                  <p:nvPr/>
                </p:nvSpPr>
                <p:spPr>
                  <a:xfrm>
                    <a:off x="13286" y="7568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0.62</m:t>
                          </m:r>
                        </m:oMath>
                      </m:oMathPara>
                    </a14:m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5" name="文本框 1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86" y="7568"/>
                    <a:ext cx="498" cy="386"/>
                  </a:xfrm>
                  <a:prstGeom prst="rect">
                    <a:avLst/>
                  </a:prstGeom>
                  <a:blipFill rotWithShape="1">
                    <a:blip r:embed="rId5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文本框 195"/>
                  <p:cNvSpPr txBox="1"/>
                  <p:nvPr/>
                </p:nvSpPr>
                <p:spPr>
                  <a:xfrm>
                    <a:off x="13286" y="8067"/>
                    <a:ext cx="498" cy="3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200" b="1" i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0.02</m:t>
                          </m:r>
                        </m:oMath>
                      </m:oMathPara>
                    </a14:m>
                    <a:endParaRPr lang="zh-CN" altLang="en-US" sz="12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endParaRPr lang="en-US" altLang="zh-CN" sz="1200" b="1" i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6" name="文本框 1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86" y="8067"/>
                    <a:ext cx="498" cy="386"/>
                  </a:xfrm>
                  <a:prstGeom prst="rect">
                    <a:avLst/>
                  </a:prstGeom>
                  <a:blipFill rotWithShape="1">
                    <a:blip r:embed="rId60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4522850" y="6318988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50" y="6318988"/>
                <a:ext cx="316298" cy="244852"/>
              </a:xfrm>
              <a:prstGeom prst="rect">
                <a:avLst/>
              </a:prstGeom>
              <a:blipFill rotWithShape="1">
                <a:blip r:embed="rId43"/>
                <a:stretch>
                  <a:fillRect l="-120" t="-42" r="142" b="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文本框 197"/>
          <p:cNvSpPr txBox="1"/>
          <p:nvPr/>
        </p:nvSpPr>
        <p:spPr>
          <a:xfrm>
            <a:off x="5577175" y="6318988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本框 200"/>
              <p:cNvSpPr txBox="1"/>
              <p:nvPr/>
            </p:nvSpPr>
            <p:spPr>
              <a:xfrm>
                <a:off x="6641028" y="5670429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0.71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1" name="文本框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028" y="5670429"/>
                <a:ext cx="316298" cy="244852"/>
              </a:xfrm>
              <a:prstGeom prst="rect">
                <a:avLst/>
              </a:prstGeom>
              <a:blipFill rotWithShape="1">
                <a:blip r:embed="rId61"/>
                <a:stretch>
                  <a:fillRect l="-63" t="-210" r="-5537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本框 201"/>
              <p:cNvSpPr txBox="1"/>
              <p:nvPr/>
            </p:nvSpPr>
            <p:spPr>
              <a:xfrm>
                <a:off x="6957325" y="5670429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0.74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2" name="文本框 2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25" y="5670429"/>
                <a:ext cx="316298" cy="244852"/>
              </a:xfrm>
              <a:prstGeom prst="rect">
                <a:avLst/>
              </a:prstGeom>
              <a:blipFill rotWithShape="1">
                <a:blip r:embed="rId62"/>
                <a:stretch>
                  <a:fillRect l="-84" t="-210" r="-5516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本框 202"/>
              <p:cNvSpPr txBox="1"/>
              <p:nvPr/>
            </p:nvSpPr>
            <p:spPr>
              <a:xfrm>
                <a:off x="6328541" y="6001200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0.03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文本框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41" y="6001200"/>
                <a:ext cx="316298" cy="244852"/>
              </a:xfrm>
              <a:prstGeom prst="rect">
                <a:avLst/>
              </a:prstGeom>
              <a:blipFill rotWithShape="1">
                <a:blip r:embed="rId53"/>
                <a:stretch>
                  <a:fillRect l="-41" t="-184" r="-5558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本框 203"/>
              <p:cNvSpPr txBox="1"/>
              <p:nvPr/>
            </p:nvSpPr>
            <p:spPr>
              <a:xfrm>
                <a:off x="6957325" y="6001200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200" b="1" i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.03</a:t>
                </a:r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文本框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25" y="6001200"/>
                <a:ext cx="316298" cy="244852"/>
              </a:xfrm>
              <a:prstGeom prst="rect">
                <a:avLst/>
              </a:prstGeom>
              <a:blipFill rotWithShape="1">
                <a:blip r:embed="rId63"/>
                <a:stretch>
                  <a:fillRect l="-84" t="-184" r="-5516" b="-57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本框 204"/>
              <p:cNvSpPr txBox="1"/>
              <p:nvPr/>
            </p:nvSpPr>
            <p:spPr>
              <a:xfrm>
                <a:off x="6328541" y="6318988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0.05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5" name="文本框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541" y="6318988"/>
                <a:ext cx="316298" cy="244852"/>
              </a:xfrm>
              <a:prstGeom prst="rect">
                <a:avLst/>
              </a:prstGeom>
              <a:blipFill rotWithShape="1">
                <a:blip r:embed="rId64"/>
                <a:stretch>
                  <a:fillRect l="-41" t="-42" r="-5558" b="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文本框 205"/>
              <p:cNvSpPr txBox="1"/>
              <p:nvPr/>
            </p:nvSpPr>
            <p:spPr>
              <a:xfrm>
                <a:off x="6637217" y="6320258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0.04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6" name="文本框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217" y="6320258"/>
                <a:ext cx="316298" cy="244852"/>
              </a:xfrm>
              <a:prstGeom prst="rect">
                <a:avLst/>
              </a:prstGeom>
              <a:blipFill rotWithShape="1">
                <a:blip r:embed="rId54"/>
                <a:stretch>
                  <a:fillRect l="-62" t="-42" r="-5537" b="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文本框 206"/>
          <p:cNvSpPr txBox="1"/>
          <p:nvPr/>
        </p:nvSpPr>
        <p:spPr>
          <a:xfrm>
            <a:off x="7728971" y="5667889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</a:t>
            </a:r>
          </a:p>
        </p:txBody>
      </p:sp>
      <p:sp>
        <p:nvSpPr>
          <p:cNvPr id="208" name="文本框 207"/>
          <p:cNvSpPr txBox="1"/>
          <p:nvPr/>
        </p:nvSpPr>
        <p:spPr>
          <a:xfrm>
            <a:off x="8028000" y="5667889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/>
              <p:cNvSpPr txBox="1"/>
              <p:nvPr/>
            </p:nvSpPr>
            <p:spPr>
              <a:xfrm>
                <a:off x="7394099" y="6001200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0.88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9" name="文本框 2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099" y="6001200"/>
                <a:ext cx="316298" cy="244852"/>
              </a:xfrm>
              <a:prstGeom prst="rect">
                <a:avLst/>
              </a:prstGeom>
              <a:blipFill rotWithShape="1">
                <a:blip r:embed="rId65"/>
                <a:stretch>
                  <a:fillRect l="-50" t="-184" r="-5550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/>
              <p:cNvSpPr txBox="1"/>
              <p:nvPr/>
            </p:nvSpPr>
            <p:spPr>
              <a:xfrm>
                <a:off x="8028000" y="6001200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0.87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0" name="文本框 2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000" y="6001200"/>
                <a:ext cx="316298" cy="244852"/>
              </a:xfrm>
              <a:prstGeom prst="rect">
                <a:avLst/>
              </a:prstGeom>
              <a:blipFill rotWithShape="1">
                <a:blip r:embed="rId66"/>
                <a:stretch>
                  <a:fillRect l="-104" t="-184" r="-5495" b="-57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文本框 210"/>
          <p:cNvSpPr txBox="1"/>
          <p:nvPr/>
        </p:nvSpPr>
        <p:spPr>
          <a:xfrm>
            <a:off x="7394099" y="6316447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0.94</a:t>
            </a:r>
          </a:p>
        </p:txBody>
      </p:sp>
      <p:sp>
        <p:nvSpPr>
          <p:cNvPr id="212" name="文本框 211"/>
          <p:cNvSpPr txBox="1"/>
          <p:nvPr/>
        </p:nvSpPr>
        <p:spPr>
          <a:xfrm>
            <a:off x="7728971" y="6317717"/>
            <a:ext cx="316298" cy="244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/>
              <p:cNvSpPr txBox="1"/>
              <p:nvPr/>
            </p:nvSpPr>
            <p:spPr>
              <a:xfrm>
                <a:off x="8758800" y="5669794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3" name="文本框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800" y="5669794"/>
                <a:ext cx="316298" cy="244852"/>
              </a:xfrm>
              <a:prstGeom prst="rect">
                <a:avLst/>
              </a:prstGeom>
              <a:blipFill rotWithShape="1">
                <a:blip r:embed="rId67"/>
                <a:stretch>
                  <a:fillRect l="-77" t="-210" r="-5522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/>
              <p:cNvSpPr txBox="1"/>
              <p:nvPr/>
            </p:nvSpPr>
            <p:spPr>
              <a:xfrm>
                <a:off x="9090000" y="5669794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4" name="文本框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000" y="5669794"/>
                <a:ext cx="316298" cy="244852"/>
              </a:xfrm>
              <a:prstGeom prst="rect">
                <a:avLst/>
              </a:prstGeom>
              <a:blipFill rotWithShape="1">
                <a:blip r:embed="rId67"/>
                <a:stretch>
                  <a:fillRect l="-193" t="-210" r="-5407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/>
              <p:cNvSpPr txBox="1"/>
              <p:nvPr/>
            </p:nvSpPr>
            <p:spPr>
              <a:xfrm>
                <a:off x="8442000" y="6001200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0.54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5" name="文本框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000" y="6001200"/>
                <a:ext cx="316298" cy="244852"/>
              </a:xfrm>
              <a:prstGeom prst="rect">
                <a:avLst/>
              </a:prstGeom>
              <a:blipFill rotWithShape="1">
                <a:blip r:embed="rId68"/>
                <a:stretch>
                  <a:fillRect l="-98" t="-184" r="-5502" b="-57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/>
              <p:cNvSpPr txBox="1"/>
              <p:nvPr/>
            </p:nvSpPr>
            <p:spPr>
              <a:xfrm>
                <a:off x="9090000" y="6001200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0.53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文本框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000" y="6001200"/>
                <a:ext cx="316298" cy="244852"/>
              </a:xfrm>
              <a:prstGeom prst="rect">
                <a:avLst/>
              </a:prstGeom>
              <a:blipFill rotWithShape="1">
                <a:blip r:embed="rId69"/>
                <a:stretch>
                  <a:fillRect l="-193" t="-184" r="-5407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/>
              <p:cNvSpPr txBox="1"/>
              <p:nvPr/>
            </p:nvSpPr>
            <p:spPr>
              <a:xfrm>
                <a:off x="8442000" y="6318352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0.68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文本框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000" y="6318352"/>
                <a:ext cx="316298" cy="244852"/>
              </a:xfrm>
              <a:prstGeom prst="rect">
                <a:avLst/>
              </a:prstGeom>
              <a:blipFill rotWithShape="1">
                <a:blip r:embed="rId70"/>
                <a:stretch>
                  <a:fillRect l="-98" t="-42" r="-5502" b="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/>
              <p:cNvSpPr txBox="1"/>
              <p:nvPr/>
            </p:nvSpPr>
            <p:spPr>
              <a:xfrm>
                <a:off x="8758800" y="6319623"/>
                <a:ext cx="316298" cy="24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0.67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8" name="文本框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800" y="6319623"/>
                <a:ext cx="316298" cy="244852"/>
              </a:xfrm>
              <a:prstGeom prst="rect">
                <a:avLst/>
              </a:prstGeom>
              <a:blipFill rotWithShape="1">
                <a:blip r:embed="rId71"/>
                <a:stretch>
                  <a:fillRect l="-77" t="-42" r="-5522" b="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/>
          <p:cNvSpPr txBox="1"/>
          <p:nvPr>
            <p:custDataLst>
              <p:tags r:id="rId7"/>
            </p:custDataLst>
          </p:nvPr>
        </p:nvSpPr>
        <p:spPr>
          <a:xfrm rot="16200000">
            <a:off x="2548255" y="4688840"/>
            <a:ext cx="11099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/>
              <p:cNvSpPr txBox="1"/>
              <p:nvPr/>
            </p:nvSpPr>
            <p:spPr>
              <a:xfrm>
                <a:off x="4523105" y="5126990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105" y="5126990"/>
                <a:ext cx="316230" cy="245110"/>
              </a:xfrm>
              <a:prstGeom prst="rect">
                <a:avLst/>
              </a:prstGeom>
              <a:blipFill rotWithShape="1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/>
              <p:cNvSpPr txBox="1"/>
              <p:nvPr/>
            </p:nvSpPr>
            <p:spPr>
              <a:xfrm>
                <a:off x="4839335" y="4483100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文本框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335" y="4483100"/>
                <a:ext cx="316230" cy="245110"/>
              </a:xfrm>
              <a:prstGeom prst="rect">
                <a:avLst/>
              </a:prstGeom>
              <a:blipFill rotWithShape="1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/>
              <p:cNvSpPr txBox="1"/>
              <p:nvPr/>
            </p:nvSpPr>
            <p:spPr>
              <a:xfrm>
                <a:off x="4210050" y="482917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7" name="文本框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050" y="4829175"/>
                <a:ext cx="316230" cy="245110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/>
              <p:cNvSpPr txBox="1"/>
              <p:nvPr/>
            </p:nvSpPr>
            <p:spPr>
              <a:xfrm>
                <a:off x="4210050" y="512762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本框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050" y="5127625"/>
                <a:ext cx="316230" cy="245110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/>
              <p:cNvSpPr txBox="1"/>
              <p:nvPr/>
            </p:nvSpPr>
            <p:spPr>
              <a:xfrm>
                <a:off x="4839335" y="482917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文本框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335" y="4829175"/>
                <a:ext cx="316230" cy="245110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文本框 167"/>
          <p:cNvSpPr txBox="1"/>
          <p:nvPr/>
        </p:nvSpPr>
        <p:spPr>
          <a:xfrm>
            <a:off x="5581015" y="5132070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0.43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5897245" y="4488180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0.49</a:t>
            </a:r>
          </a:p>
        </p:txBody>
      </p:sp>
      <p:sp>
        <p:nvSpPr>
          <p:cNvPr id="170" name="文本框 169"/>
          <p:cNvSpPr txBox="1"/>
          <p:nvPr/>
        </p:nvSpPr>
        <p:spPr>
          <a:xfrm>
            <a:off x="5268595" y="4806315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0.09</a:t>
            </a:r>
          </a:p>
        </p:txBody>
      </p:sp>
      <p:sp>
        <p:nvSpPr>
          <p:cNvPr id="171" name="文本框 170"/>
          <p:cNvSpPr txBox="1"/>
          <p:nvPr/>
        </p:nvSpPr>
        <p:spPr>
          <a:xfrm>
            <a:off x="5268595" y="5132705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0.21</a:t>
            </a:r>
          </a:p>
        </p:txBody>
      </p:sp>
      <p:sp>
        <p:nvSpPr>
          <p:cNvPr id="172" name="文本框 171"/>
          <p:cNvSpPr txBox="1"/>
          <p:nvPr/>
        </p:nvSpPr>
        <p:spPr>
          <a:xfrm>
            <a:off x="5897245" y="4806315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本框 198"/>
              <p:cNvSpPr txBox="1"/>
              <p:nvPr/>
            </p:nvSpPr>
            <p:spPr>
              <a:xfrm>
                <a:off x="4523105" y="448881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9" name="文本框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105" y="4488815"/>
                <a:ext cx="316230" cy="245110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文本框 199"/>
          <p:cNvSpPr txBox="1"/>
          <p:nvPr/>
        </p:nvSpPr>
        <p:spPr>
          <a:xfrm>
            <a:off x="5577205" y="4488180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/>
              <p:cNvSpPr txBox="1"/>
              <p:nvPr/>
            </p:nvSpPr>
            <p:spPr>
              <a:xfrm>
                <a:off x="6637020" y="513270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0.58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9" name="文本框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020" y="5132705"/>
                <a:ext cx="316230" cy="245110"/>
              </a:xfrm>
              <a:prstGeom prst="rect">
                <a:avLst/>
              </a:prstGeom>
              <a:blipFill rotWithShape="1">
                <a:blip r:embed="rId72"/>
                <a:stretch>
                  <a:fillRect r="-5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/>
              <p:cNvSpPr txBox="1"/>
              <p:nvPr/>
            </p:nvSpPr>
            <p:spPr>
              <a:xfrm>
                <a:off x="6953250" y="448881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0.72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文本框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0" y="4488815"/>
                <a:ext cx="316230" cy="245110"/>
              </a:xfrm>
              <a:prstGeom prst="rect">
                <a:avLst/>
              </a:prstGeom>
              <a:blipFill rotWithShape="1">
                <a:blip r:embed="rId73"/>
                <a:stretch>
                  <a:fillRect r="-5622" b="-57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/>
              <p:cNvSpPr txBox="1"/>
              <p:nvPr/>
            </p:nvSpPr>
            <p:spPr>
              <a:xfrm>
                <a:off x="6329045" y="480631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0.02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1" name="文本框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045" y="4806315"/>
                <a:ext cx="316230" cy="245110"/>
              </a:xfrm>
              <a:prstGeom prst="rect">
                <a:avLst/>
              </a:prstGeom>
              <a:blipFill rotWithShape="1">
                <a:blip r:embed="rId55"/>
                <a:stretch>
                  <a:fillRect r="-5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/>
              <p:cNvSpPr txBox="1"/>
              <p:nvPr/>
            </p:nvSpPr>
            <p:spPr>
              <a:xfrm>
                <a:off x="6329045" y="5133340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200" b="1" i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.04</a:t>
                </a:r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" name="文本框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045" y="5133340"/>
                <a:ext cx="316230" cy="245110"/>
              </a:xfrm>
              <a:prstGeom prst="rect">
                <a:avLst/>
              </a:prstGeom>
              <a:blipFill rotWithShape="1">
                <a:blip r:embed="rId74"/>
                <a:stretch>
                  <a:fillRect r="-5622" b="-57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/>
              <p:cNvSpPr txBox="1"/>
              <p:nvPr/>
            </p:nvSpPr>
            <p:spPr>
              <a:xfrm>
                <a:off x="6953250" y="480631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0.03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3" name="文本框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0" y="4806315"/>
                <a:ext cx="316230" cy="245110"/>
              </a:xfrm>
              <a:prstGeom prst="rect">
                <a:avLst/>
              </a:prstGeom>
              <a:blipFill rotWithShape="1">
                <a:blip r:embed="rId53"/>
                <a:stretch>
                  <a:fillRect r="-5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/>
              <p:cNvSpPr txBox="1"/>
              <p:nvPr/>
            </p:nvSpPr>
            <p:spPr>
              <a:xfrm>
                <a:off x="6633210" y="448881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0.10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" name="文本框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210" y="4488815"/>
                <a:ext cx="316230" cy="245110"/>
              </a:xfrm>
              <a:prstGeom prst="rect">
                <a:avLst/>
              </a:prstGeom>
              <a:blipFill rotWithShape="1">
                <a:blip r:embed="rId75"/>
                <a:stretch>
                  <a:fillRect r="-5622" b="-57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文本框 224"/>
          <p:cNvSpPr txBox="1"/>
          <p:nvPr/>
        </p:nvSpPr>
        <p:spPr>
          <a:xfrm>
            <a:off x="7729220" y="5132705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</a:t>
            </a:r>
          </a:p>
        </p:txBody>
      </p:sp>
      <p:sp>
        <p:nvSpPr>
          <p:cNvPr id="226" name="文本框 225"/>
          <p:cNvSpPr txBox="1"/>
          <p:nvPr/>
        </p:nvSpPr>
        <p:spPr>
          <a:xfrm>
            <a:off x="8028305" y="4488815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</a:t>
            </a:r>
          </a:p>
        </p:txBody>
      </p:sp>
      <p:sp>
        <p:nvSpPr>
          <p:cNvPr id="227" name="文本框 226"/>
          <p:cNvSpPr txBox="1"/>
          <p:nvPr/>
        </p:nvSpPr>
        <p:spPr>
          <a:xfrm>
            <a:off x="7393940" y="4806315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0.87</a:t>
            </a:r>
          </a:p>
        </p:txBody>
      </p:sp>
      <p:sp>
        <p:nvSpPr>
          <p:cNvPr id="228" name="文本框 227"/>
          <p:cNvSpPr txBox="1"/>
          <p:nvPr/>
        </p:nvSpPr>
        <p:spPr>
          <a:xfrm>
            <a:off x="7393940" y="5133340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0.93</a:t>
            </a:r>
          </a:p>
        </p:txBody>
      </p:sp>
      <p:sp>
        <p:nvSpPr>
          <p:cNvPr id="229" name="文本框 228"/>
          <p:cNvSpPr txBox="1"/>
          <p:nvPr/>
        </p:nvSpPr>
        <p:spPr>
          <a:xfrm>
            <a:off x="8028305" y="4806315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0.90</a:t>
            </a:r>
          </a:p>
        </p:txBody>
      </p:sp>
      <p:sp>
        <p:nvSpPr>
          <p:cNvPr id="230" name="文本框 229"/>
          <p:cNvSpPr txBox="1"/>
          <p:nvPr/>
        </p:nvSpPr>
        <p:spPr>
          <a:xfrm>
            <a:off x="7729220" y="4488815"/>
            <a:ext cx="316230" cy="2451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2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/>
              <p:cNvSpPr txBox="1"/>
              <p:nvPr/>
            </p:nvSpPr>
            <p:spPr>
              <a:xfrm>
                <a:off x="8758555" y="512635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0.96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1" name="文本框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55" y="5126355"/>
                <a:ext cx="316230" cy="245110"/>
              </a:xfrm>
              <a:prstGeom prst="rect">
                <a:avLst/>
              </a:prstGeom>
              <a:blipFill rotWithShape="1">
                <a:blip r:embed="rId76"/>
                <a:stretch>
                  <a:fillRect r="-5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/>
              <p:cNvSpPr txBox="1"/>
              <p:nvPr/>
            </p:nvSpPr>
            <p:spPr>
              <a:xfrm>
                <a:off x="9090025" y="448246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0.98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文本框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025" y="4482465"/>
                <a:ext cx="316230" cy="245110"/>
              </a:xfrm>
              <a:prstGeom prst="rect">
                <a:avLst/>
              </a:prstGeom>
              <a:blipFill rotWithShape="1">
                <a:blip r:embed="rId67"/>
                <a:stretch>
                  <a:fillRect r="-5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本框 232"/>
              <p:cNvSpPr txBox="1"/>
              <p:nvPr/>
            </p:nvSpPr>
            <p:spPr>
              <a:xfrm>
                <a:off x="8441690" y="480631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0.16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3" name="文本框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690" y="4806315"/>
                <a:ext cx="316230" cy="245110"/>
              </a:xfrm>
              <a:prstGeom prst="rect">
                <a:avLst/>
              </a:prstGeom>
              <a:blipFill rotWithShape="1">
                <a:blip r:embed="rId77"/>
                <a:stretch>
                  <a:fillRect r="-5622" b="-57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文本框 233"/>
              <p:cNvSpPr txBox="1"/>
              <p:nvPr/>
            </p:nvSpPr>
            <p:spPr>
              <a:xfrm>
                <a:off x="8441690" y="5126990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0.67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文本框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690" y="5126990"/>
                <a:ext cx="316230" cy="245110"/>
              </a:xfrm>
              <a:prstGeom prst="rect">
                <a:avLst/>
              </a:prstGeom>
              <a:blipFill rotWithShape="1">
                <a:blip r:embed="rId71"/>
                <a:stretch>
                  <a:fillRect r="-5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本框 234"/>
              <p:cNvSpPr txBox="1"/>
              <p:nvPr/>
            </p:nvSpPr>
            <p:spPr>
              <a:xfrm>
                <a:off x="9090025" y="480631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0.25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5" name="文本框 2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025" y="4806315"/>
                <a:ext cx="316230" cy="245110"/>
              </a:xfrm>
              <a:prstGeom prst="rect">
                <a:avLst/>
              </a:prstGeom>
              <a:blipFill rotWithShape="1">
                <a:blip r:embed="rId78"/>
                <a:stretch>
                  <a:fillRect r="-5622" b="-57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文本框 235"/>
              <p:cNvSpPr txBox="1"/>
              <p:nvPr/>
            </p:nvSpPr>
            <p:spPr>
              <a:xfrm>
                <a:off x="8758555" y="4482465"/>
                <a:ext cx="316230" cy="24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0.93</m:t>
                      </m:r>
                    </m:oMath>
                  </m:oMathPara>
                </a14:m>
                <a:endParaRPr lang="en-US" altLang="zh-CN" sz="1200" b="1" i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文本框 2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555" y="4482465"/>
                <a:ext cx="316230" cy="245110"/>
              </a:xfrm>
              <a:prstGeom prst="rect">
                <a:avLst/>
              </a:prstGeom>
              <a:blipFill rotWithShape="1">
                <a:blip r:embed="rId79"/>
                <a:stretch>
                  <a:fillRect r="-5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3239770" y="4410000"/>
            <a:ext cx="918210" cy="974725"/>
            <a:chOff x="5102" y="6999"/>
            <a:chExt cx="1446" cy="15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 rot="2160000">
                  <a:off x="5102" y="8104"/>
                  <a:ext cx="1182" cy="4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CN" altLang="en-US" sz="1000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1000" b="1" i="0" baseline="-25000" smtClean="0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1000" b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1000" b="1" i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1000" b="1" i="1" smtClean="0">
                            <a:latin typeface="Times New Roman" panose="02020603050405020304" pitchFamily="18" charset="0"/>
                            <a:ea typeface="MS Mincho" charset="0"/>
                            <a:cs typeface="Times New Roman" panose="02020603050405020304" pitchFamily="18" charset="0"/>
                          </a:rPr>
                          <m:t>μ</m:t>
                        </m:r>
                      </m:oMath>
                    </m:oMathPara>
                  </a14:m>
                  <a:endParaRPr lang="en-US" altLang="zh-CN" sz="1000" b="1" i="0" dirty="0">
                    <a:latin typeface="Times New Roman" panose="02020603050405020304" pitchFamily="18" charset="0"/>
                    <a:ea typeface="MS Mincho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60000">
                  <a:off x="5102" y="8104"/>
                  <a:ext cx="1182" cy="430"/>
                </a:xfrm>
                <a:prstGeom prst="rect">
                  <a:avLst/>
                </a:prstGeom>
                <a:blipFill rotWithShape="1">
                  <a:blip r:embed="rId4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组合 5"/>
            <p:cNvGrpSpPr/>
            <p:nvPr/>
          </p:nvGrpSpPr>
          <p:grpSpPr>
            <a:xfrm>
              <a:off x="5188" y="6999"/>
              <a:ext cx="1361" cy="1533"/>
              <a:chOff x="5188" y="6999"/>
              <a:chExt cx="1361" cy="15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椭圆 47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 rot="16200000">
                    <a:off x="6094" y="7005"/>
                    <a:ext cx="456" cy="44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sz="1400" b="1" baseline="-1000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sz="1000" b="1" baseline="-10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椭圆 47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80"/>
                    </p:custDataLst>
                  </p:nvPr>
                </p:nvSpPr>
                <p:spPr>
                  <a:xfrm rot="16200000">
                    <a:off x="6094" y="7005"/>
                    <a:ext cx="456" cy="444"/>
                  </a:xfrm>
                  <a:prstGeom prst="ellipse">
                    <a:avLst/>
                  </a:prstGeom>
                  <a:blipFill rotWithShape="1">
                    <a:blip r:embed="rId81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椭圆 48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 rot="16200000">
                    <a:off x="5187" y="7537"/>
                    <a:ext cx="456" cy="45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sz="1400" b="1" i="0" baseline="-1000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zh-CN" altLang="en-US" sz="1400" b="1" i="1" baseline="-10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椭圆 48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82"/>
                    </p:custDataLst>
                  </p:nvPr>
                </p:nvSpPr>
                <p:spPr>
                  <a:xfrm rot="16200000">
                    <a:off x="5187" y="7537"/>
                    <a:ext cx="456" cy="454"/>
                  </a:xfrm>
                  <a:prstGeom prst="ellipse">
                    <a:avLst/>
                  </a:prstGeom>
                  <a:blipFill rotWithShape="1">
                    <a:blip r:embed="rId83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椭圆 51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 rot="16200000">
                    <a:off x="6094" y="8077"/>
                    <a:ext cx="456" cy="45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sz="1400" b="1" i="0" baseline="-1000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zh-CN" altLang="en-US" sz="1400" b="1" i="1" baseline="-10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2" name="椭圆 51"/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84"/>
                    </p:custDataLst>
                  </p:nvPr>
                </p:nvSpPr>
                <p:spPr>
                  <a:xfrm rot="16200000">
                    <a:off x="6094" y="8077"/>
                    <a:ext cx="456" cy="454"/>
                  </a:xfrm>
                  <a:prstGeom prst="ellipse">
                    <a:avLst/>
                  </a:prstGeom>
                  <a:blipFill rotWithShape="1">
                    <a:blip r:embed="rId85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直接箭头连接符 54"/>
              <p:cNvCxnSpPr>
                <a:stCxn id="48" idx="2"/>
                <a:endCxn id="52" idx="6"/>
              </p:cNvCxnSpPr>
              <p:nvPr>
                <p:custDataLst>
                  <p:tags r:id="rId11"/>
                </p:custDataLst>
              </p:nvPr>
            </p:nvCxnSpPr>
            <p:spPr>
              <a:xfrm>
                <a:off x="6321" y="7456"/>
                <a:ext cx="1" cy="620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>
                <a:stCxn id="52" idx="0"/>
                <a:endCxn id="49" idx="3"/>
              </p:cNvCxnSpPr>
              <p:nvPr>
                <p:custDataLst>
                  <p:tags r:id="rId12"/>
                </p:custDataLst>
              </p:nvPr>
            </p:nvCxnSpPr>
            <p:spPr>
              <a:xfrm flipH="1" flipV="1">
                <a:off x="5576" y="7925"/>
                <a:ext cx="519" cy="379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文本框 1"/>
                  <p:cNvSpPr txBox="1"/>
                  <p:nvPr/>
                </p:nvSpPr>
                <p:spPr>
                  <a:xfrm rot="16200000">
                    <a:off x="5610" y="7498"/>
                    <a:ext cx="1182" cy="4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sz="1000" b="1" i="1" smtClean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000" b="1" i="0" baseline="-25000" smtClean="0"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1000" b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z="1000" b="1" i="0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sz="1000" b="1" i="1" smtClean="0">
                              <a:latin typeface="Times New Roman" panose="02020603050405020304" pitchFamily="18" charset="0"/>
                              <a:ea typeface="MS Mincho" charset="0"/>
                              <a:cs typeface="Times New Roman" panose="02020603050405020304" pitchFamily="18" charset="0"/>
                            </a:rPr>
                            <m:t>μ</m:t>
                          </m:r>
                        </m:oMath>
                      </m:oMathPara>
                    </a14:m>
                    <a:endParaRPr lang="en-US" altLang="zh-CN" sz="1000" b="1" i="0" dirty="0">
                      <a:latin typeface="Times New Roman" panose="02020603050405020304" pitchFamily="18" charset="0"/>
                      <a:ea typeface="MS Mincho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" name="文本框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610" y="7498"/>
                    <a:ext cx="1182" cy="430"/>
                  </a:xfrm>
                  <a:prstGeom prst="rect">
                    <a:avLst/>
                  </a:prstGeom>
                  <a:blipFill rotWithShape="1">
                    <a:blip r:embed="rId8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6502" y="6263308"/>
            <a:ext cx="3151544" cy="2363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06502" y="3841153"/>
            <a:ext cx="3151544" cy="23636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52935" y="6263308"/>
            <a:ext cx="3151544" cy="236365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33283" y="3670134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138931" y="3730587"/>
                <a:ext cx="1152525" cy="238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altLang="zh-CN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m:rPr>
                          <m:nor/>
                        </m:rPr>
                        <a:rPr lang="zh-CN" altLang="en-US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31" y="3730587"/>
                <a:ext cx="1152525" cy="238760"/>
              </a:xfrm>
              <a:prstGeom prst="rect">
                <a:avLst/>
              </a:prstGeom>
              <a:blipFill rotWithShape="1">
                <a:blip r:embed="rId5"/>
                <a:stretch>
                  <a:fillRect l="-33" t="-250" r="-4099" b="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996200" y="6207955"/>
                <a:ext cx="1152525" cy="238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altLang="zh-CN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00" y="6207955"/>
                <a:ext cx="1152525" cy="238760"/>
              </a:xfrm>
              <a:prstGeom prst="rect">
                <a:avLst/>
              </a:prstGeom>
              <a:blipFill rotWithShape="1">
                <a:blip r:embed="rId6"/>
                <a:stretch>
                  <a:fillRect l="-46" t="-82" r="-4086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198753" y="6207955"/>
                <a:ext cx="1019175" cy="238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zh-CN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753" y="6207955"/>
                <a:ext cx="1019175" cy="238760"/>
              </a:xfrm>
              <a:prstGeom prst="rect">
                <a:avLst/>
              </a:prstGeom>
              <a:blipFill rotWithShape="1">
                <a:blip r:embed="rId7"/>
                <a:stretch>
                  <a:fillRect l="-14" t="-82" r="-4659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743181" y="3670134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283" y="4729772"/>
            <a:ext cx="2209897" cy="21695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115241" y="3838761"/>
            <a:ext cx="3151544" cy="2363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198754" y="3730587"/>
                <a:ext cx="1019175" cy="238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m:rPr>
                          <m:nor/>
                        </m:rPr>
                        <a:rPr lang="zh-CN" altLang="en-US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US" altLang="zh-CN" sz="1400" b="1" i="1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ea typeface="MS Mincho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400" b="1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754" y="3730587"/>
                <a:ext cx="1019175" cy="238760"/>
              </a:xfrm>
              <a:prstGeom prst="rect">
                <a:avLst/>
              </a:prstGeom>
              <a:blipFill rotWithShape="1">
                <a:blip r:embed="rId10"/>
                <a:stretch>
                  <a:fillRect l="-14" t="-250" r="-4659" b="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2844464" y="7073427"/>
            <a:ext cx="415505" cy="0"/>
          </a:xfrm>
          <a:prstGeom prst="line">
            <a:avLst/>
          </a:prstGeom>
          <a:ln w="25400">
            <a:solidFill>
              <a:srgbClr val="4948FF"/>
            </a:solidFill>
            <a:headEnd type="triangl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29594" y="6927192"/>
            <a:ext cx="127239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Causation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2846022" y="7350486"/>
            <a:ext cx="4155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261528" y="7204250"/>
            <a:ext cx="161331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Causation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51689" y="3335416"/>
            <a:ext cx="35504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456000" y="3333750"/>
            <a:ext cx="6863715" cy="5590540"/>
            <a:chOff x="4989" y="5250"/>
            <a:chExt cx="10809" cy="8804"/>
          </a:xfrm>
        </p:grpSpPr>
        <p:pic>
          <p:nvPicPr>
            <p:cNvPr id="9" name="图片 8" descr="3D_CCMindex_coupling_1.000000e-01_prob_0.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705" y="10312"/>
              <a:ext cx="4813" cy="3742"/>
            </a:xfrm>
            <a:prstGeom prst="rect">
              <a:avLst/>
            </a:prstGeom>
          </p:spPr>
        </p:pic>
        <p:pic>
          <p:nvPicPr>
            <p:cNvPr id="8" name="图片 7" descr="3D_CCMindex_coupling_1.000000e-01_prob_0.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51" y="5613"/>
              <a:ext cx="4813" cy="3742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4989" y="5250"/>
              <a:ext cx="559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7391" y="5349"/>
                  <a:ext cx="2128" cy="3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sz="14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" y="5349"/>
                  <a:ext cx="2128" cy="33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7346" y="10046"/>
                  <a:ext cx="2127" cy="3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sz="14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zh-CN" altLang="en-US" sz="1400" b="1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6" y="10046"/>
                  <a:ext cx="2127" cy="339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组合 14"/>
            <p:cNvGrpSpPr/>
            <p:nvPr/>
          </p:nvGrpSpPr>
          <p:grpSpPr>
            <a:xfrm>
              <a:off x="10942" y="5349"/>
              <a:ext cx="4857" cy="8705"/>
              <a:chOff x="10284" y="5349"/>
              <a:chExt cx="4857" cy="8705"/>
            </a:xfrm>
          </p:grpSpPr>
          <p:pic>
            <p:nvPicPr>
              <p:cNvPr id="12" name="图片 11" descr="3D_CCMindex_coupling_5.000000e-01_prob_0.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4" y="10312"/>
                <a:ext cx="4813" cy="3742"/>
              </a:xfrm>
              <a:prstGeom prst="rect">
                <a:avLst/>
              </a:prstGeom>
            </p:spPr>
          </p:pic>
          <p:pic>
            <p:nvPicPr>
              <p:cNvPr id="10" name="图片 9" descr="3D_CCMindex_coupling_5.000000e-01_prob_0.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9" y="5613"/>
                <a:ext cx="4813" cy="374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11967" y="5349"/>
                    <a:ext cx="2127" cy="3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sz="1400" b="1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67" y="5349"/>
                    <a:ext cx="2127" cy="339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11922" y="10046"/>
                    <a:ext cx="2127" cy="3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oMath>
                      </m:oMathPara>
                    </a14:m>
                    <a:endParaRPr lang="zh-CN" altLang="en-US" sz="1400" b="1" dirty="0"/>
                  </a:p>
                </p:txBody>
              </p:sp>
            </mc:Choice>
            <mc:Fallback xmlns=""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22" y="10046"/>
                    <a:ext cx="2127" cy="339"/>
                  </a:xfrm>
                  <a:prstGeom prst="rect">
                    <a:avLst/>
                  </a:prstGeom>
                  <a:blipFill rotWithShape="1">
                    <a:blip r:embed="rId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组合 6"/>
          <p:cNvGrpSpPr/>
          <p:nvPr/>
        </p:nvGrpSpPr>
        <p:grpSpPr>
          <a:xfrm>
            <a:off x="351790" y="4320000"/>
            <a:ext cx="2933065" cy="3604895"/>
            <a:chOff x="374" y="6514"/>
            <a:chExt cx="4619" cy="5677"/>
          </a:xfrm>
        </p:grpSpPr>
        <p:pic>
          <p:nvPicPr>
            <p:cNvPr id="51" name="图片 50" descr="D:/Python/pythonProject2/Lorenz_net.jpgLorenz_net"/>
            <p:cNvPicPr>
              <a:picLocks noChangeAspect="1"/>
            </p:cNvPicPr>
            <p:nvPr/>
          </p:nvPicPr>
          <p:blipFill>
            <a:blip r:embed="rId10"/>
            <a:srcRect t="926" b="926"/>
            <a:stretch>
              <a:fillRect/>
            </a:stretch>
          </p:blipFill>
          <p:spPr>
            <a:xfrm>
              <a:off x="374" y="6514"/>
              <a:ext cx="4619" cy="453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397" y="11321"/>
              <a:ext cx="3197" cy="870"/>
              <a:chOff x="1656" y="10909"/>
              <a:chExt cx="3197" cy="87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1656" y="11139"/>
                <a:ext cx="654" cy="0"/>
              </a:xfrm>
              <a:prstGeom prst="line">
                <a:avLst/>
              </a:prstGeom>
              <a:ln w="25400">
                <a:solidFill>
                  <a:srgbClr val="4948FF"/>
                </a:solidFill>
                <a:headEnd type="triangl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1658" y="11576"/>
                <a:ext cx="654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组合 4"/>
              <p:cNvGrpSpPr/>
              <p:nvPr/>
            </p:nvGrpSpPr>
            <p:grpSpPr>
              <a:xfrm>
                <a:off x="2313" y="10909"/>
                <a:ext cx="2540" cy="870"/>
                <a:chOff x="2313" y="10909"/>
                <a:chExt cx="2540" cy="870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2420" y="10909"/>
                  <a:ext cx="2004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With Causation</a:t>
                  </a: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2313" y="11345"/>
                  <a:ext cx="2541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Without Causation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46474" y="3841906"/>
            <a:ext cx="3317181" cy="2487886"/>
          </a:xfrm>
          <a:prstGeom prst="rect">
            <a:avLst/>
          </a:prstGeom>
        </p:spPr>
      </p:pic>
      <p:pic>
        <p:nvPicPr>
          <p:cNvPr id="175" name="图片 17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9592" y="6483028"/>
            <a:ext cx="3317181" cy="248788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17918" y="6207988"/>
            <a:ext cx="34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27" name="文本框 47"/>
          <p:cNvSpPr txBox="1"/>
          <p:nvPr/>
        </p:nvSpPr>
        <p:spPr>
          <a:xfrm>
            <a:off x="3117918" y="3594703"/>
            <a:ext cx="2655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7" name="文本框 20"/>
          <p:cNvSpPr txBox="1"/>
          <p:nvPr/>
        </p:nvSpPr>
        <p:spPr>
          <a:xfrm>
            <a:off x="6639940" y="6203900"/>
            <a:ext cx="34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9" name="文本框 93"/>
          <p:cNvSpPr txBox="1"/>
          <p:nvPr/>
        </p:nvSpPr>
        <p:spPr>
          <a:xfrm>
            <a:off x="6641263" y="3590581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40" name="文本框 94"/>
          <p:cNvSpPr txBox="1"/>
          <p:nvPr/>
        </p:nvSpPr>
        <p:spPr>
          <a:xfrm>
            <a:off x="8035520" y="3711394"/>
            <a:ext cx="739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i="0" dirty="0">
                <a:solidFill>
                  <a:schemeClr val="tx1"/>
                </a:solidFill>
              </a:rPr>
              <a:t>Effect</a:t>
            </a:r>
            <a:endParaRPr lang="zh-CN" altLang="en-US" i="0" dirty="0">
              <a:solidFill>
                <a:schemeClr val="tx1"/>
              </a:solidFill>
            </a:endParaRPr>
          </a:p>
        </p:txBody>
      </p:sp>
      <p:sp>
        <p:nvSpPr>
          <p:cNvPr id="41" name="文本框 95"/>
          <p:cNvSpPr txBox="1"/>
          <p:nvPr/>
        </p:nvSpPr>
        <p:spPr>
          <a:xfrm rot="16200000">
            <a:off x="6431325" y="4798193"/>
            <a:ext cx="739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i="0" dirty="0">
                <a:solidFill>
                  <a:schemeClr val="tx1"/>
                </a:solidFill>
              </a:rPr>
              <a:t>Cause</a:t>
            </a:r>
            <a:endParaRPr lang="zh-CN" altLang="en-US" i="0" dirty="0">
              <a:solidFill>
                <a:schemeClr val="tx1"/>
              </a:solidFill>
            </a:endParaRPr>
          </a:p>
        </p:txBody>
      </p:sp>
      <p:sp>
        <p:nvSpPr>
          <p:cNvPr id="42" name="文本框 96"/>
          <p:cNvSpPr txBox="1"/>
          <p:nvPr/>
        </p:nvSpPr>
        <p:spPr>
          <a:xfrm rot="16200000">
            <a:off x="6690960" y="5701400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Nino4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43" name="文本框 97"/>
          <p:cNvSpPr txBox="1"/>
          <p:nvPr/>
        </p:nvSpPr>
        <p:spPr>
          <a:xfrm rot="16200000">
            <a:off x="6686690" y="5159403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Nino3.4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44" name="文本框 98"/>
          <p:cNvSpPr txBox="1"/>
          <p:nvPr/>
        </p:nvSpPr>
        <p:spPr>
          <a:xfrm rot="16200000">
            <a:off x="6675954" y="4638022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Nino3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45" name="文本框 99"/>
          <p:cNvSpPr txBox="1"/>
          <p:nvPr/>
        </p:nvSpPr>
        <p:spPr>
          <a:xfrm rot="16200000">
            <a:off x="6675774" y="4119534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Nino1+2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46" name="文本框 100"/>
          <p:cNvSpPr txBox="1"/>
          <p:nvPr/>
        </p:nvSpPr>
        <p:spPr>
          <a:xfrm>
            <a:off x="8771042" y="6018290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Nino4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47" name="文本框 101"/>
          <p:cNvSpPr txBox="1"/>
          <p:nvPr/>
        </p:nvSpPr>
        <p:spPr>
          <a:xfrm>
            <a:off x="8194875" y="6022051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Nino3.4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48" name="文本框 102"/>
          <p:cNvSpPr txBox="1"/>
          <p:nvPr/>
        </p:nvSpPr>
        <p:spPr>
          <a:xfrm>
            <a:off x="7614636" y="6021978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Nino3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49" name="文本框 103"/>
          <p:cNvSpPr txBox="1"/>
          <p:nvPr/>
        </p:nvSpPr>
        <p:spPr>
          <a:xfrm>
            <a:off x="7057745" y="6018130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Nino1+2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686059" y="4016511"/>
            <a:ext cx="597614" cy="50911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7139305" y="4535709"/>
            <a:ext cx="574916" cy="50911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283941" y="4525620"/>
            <a:ext cx="597614" cy="50911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7698698" y="5051276"/>
            <a:ext cx="597614" cy="50911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296969" y="5543932"/>
            <a:ext cx="565825" cy="50930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855735" y="5044397"/>
            <a:ext cx="597614" cy="50911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cxnSp>
        <p:nvCxnSpPr>
          <p:cNvPr id="56" name="直线连接符 110"/>
          <p:cNvCxnSpPr/>
          <p:nvPr/>
        </p:nvCxnSpPr>
        <p:spPr>
          <a:xfrm>
            <a:off x="7139008" y="4022071"/>
            <a:ext cx="2371429" cy="203139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箭头: 上弧形 58"/>
          <p:cNvSpPr/>
          <p:nvPr/>
        </p:nvSpPr>
        <p:spPr>
          <a:xfrm>
            <a:off x="4465864" y="4912994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箭头: 上弧形 60"/>
          <p:cNvSpPr/>
          <p:nvPr/>
        </p:nvSpPr>
        <p:spPr>
          <a:xfrm rot="10800000">
            <a:off x="4465863" y="5044397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上弧形 61"/>
          <p:cNvSpPr/>
          <p:nvPr/>
        </p:nvSpPr>
        <p:spPr>
          <a:xfrm>
            <a:off x="5386855" y="4894216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箭头: 上弧形 62"/>
          <p:cNvSpPr/>
          <p:nvPr/>
        </p:nvSpPr>
        <p:spPr>
          <a:xfrm rot="10800000">
            <a:off x="5380331" y="5044627"/>
            <a:ext cx="212594" cy="89908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箭头: 上弧形 63"/>
          <p:cNvSpPr/>
          <p:nvPr/>
        </p:nvSpPr>
        <p:spPr>
          <a:xfrm rot="1522083">
            <a:off x="5912280" y="5003960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箭头: 上弧形 64"/>
          <p:cNvSpPr/>
          <p:nvPr/>
        </p:nvSpPr>
        <p:spPr>
          <a:xfrm rot="12322083">
            <a:off x="5850516" y="5134742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464" y="6669642"/>
            <a:ext cx="1920302" cy="130955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099" y="6756339"/>
            <a:ext cx="900431" cy="746072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939" y="7869931"/>
            <a:ext cx="863340" cy="800272"/>
          </a:xfrm>
          <a:prstGeom prst="rect">
            <a:avLst/>
          </a:prstGeom>
        </p:spPr>
      </p:pic>
      <p:cxnSp>
        <p:nvCxnSpPr>
          <p:cNvPr id="75" name="直接连接符 74"/>
          <p:cNvCxnSpPr/>
          <p:nvPr/>
        </p:nvCxnSpPr>
        <p:spPr>
          <a:xfrm>
            <a:off x="4343615" y="7814479"/>
            <a:ext cx="616434" cy="266757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5210607" y="6877365"/>
            <a:ext cx="450058" cy="111981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等腰三角形 78"/>
          <p:cNvSpPr/>
          <p:nvPr/>
        </p:nvSpPr>
        <p:spPr>
          <a:xfrm>
            <a:off x="5136021" y="7902127"/>
            <a:ext cx="129567" cy="91459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>
            <a:off x="5257287" y="8117228"/>
            <a:ext cx="129567" cy="91459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>
            <a:off x="5482316" y="8208687"/>
            <a:ext cx="129567" cy="91459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6022559" y="7086026"/>
            <a:ext cx="103092" cy="866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068776" y="7313135"/>
            <a:ext cx="103092" cy="866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6022559" y="7448214"/>
            <a:ext cx="103092" cy="8669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连接符: 曲线 90"/>
          <p:cNvCxnSpPr>
            <a:stCxn id="79" idx="1"/>
            <a:endCxn id="80" idx="1"/>
          </p:cNvCxnSpPr>
          <p:nvPr/>
        </p:nvCxnSpPr>
        <p:spPr>
          <a:xfrm rot="10800000" flipH="1" flipV="1">
            <a:off x="5168413" y="7947856"/>
            <a:ext cx="121266" cy="215101"/>
          </a:xfrm>
          <a:prstGeom prst="curvedConnector3">
            <a:avLst>
              <a:gd name="adj1" fmla="val -60713"/>
            </a:avLst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曲线 91"/>
          <p:cNvCxnSpPr>
            <a:endCxn id="80" idx="3"/>
          </p:cNvCxnSpPr>
          <p:nvPr/>
        </p:nvCxnSpPr>
        <p:spPr>
          <a:xfrm rot="10800000">
            <a:off x="5322071" y="8208688"/>
            <a:ext cx="225032" cy="100350"/>
          </a:xfrm>
          <a:prstGeom prst="curvedConnector2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曲线 94"/>
          <p:cNvCxnSpPr>
            <a:stCxn id="79" idx="0"/>
            <a:endCxn id="81" idx="0"/>
          </p:cNvCxnSpPr>
          <p:nvPr/>
        </p:nvCxnSpPr>
        <p:spPr>
          <a:xfrm rot="16200000" flipH="1">
            <a:off x="5220671" y="7882260"/>
            <a:ext cx="306561" cy="346295"/>
          </a:xfrm>
          <a:prstGeom prst="curvedConnector3">
            <a:avLst>
              <a:gd name="adj1" fmla="val -16574"/>
            </a:avLst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曲线 98"/>
          <p:cNvCxnSpPr>
            <a:stCxn id="82" idx="0"/>
            <a:endCxn id="83" idx="0"/>
          </p:cNvCxnSpPr>
          <p:nvPr/>
        </p:nvCxnSpPr>
        <p:spPr>
          <a:xfrm rot="16200000" flipH="1">
            <a:off x="5983659" y="7176472"/>
            <a:ext cx="227109" cy="46218"/>
          </a:xfrm>
          <a:prstGeom prst="curvedConnector5">
            <a:avLst>
              <a:gd name="adj1" fmla="val -14766"/>
              <a:gd name="adj2" fmla="val 421553"/>
              <a:gd name="adj3" fmla="val 90565"/>
            </a:avLst>
          </a:prstGeom>
          <a:ln w="19050"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连接符: 曲线 103"/>
          <p:cNvCxnSpPr>
            <a:stCxn id="83" idx="6"/>
            <a:endCxn id="84" idx="5"/>
          </p:cNvCxnSpPr>
          <p:nvPr/>
        </p:nvCxnSpPr>
        <p:spPr>
          <a:xfrm flipH="1">
            <a:off x="6110554" y="7356484"/>
            <a:ext cx="61315" cy="165731"/>
          </a:xfrm>
          <a:prstGeom prst="curvedConnector4">
            <a:avLst>
              <a:gd name="adj1" fmla="val -149163"/>
              <a:gd name="adj2" fmla="val 92024"/>
            </a:avLst>
          </a:prstGeom>
          <a:ln w="19050"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曲线 109"/>
          <p:cNvCxnSpPr>
            <a:stCxn id="82" idx="2"/>
            <a:endCxn id="84" idx="2"/>
          </p:cNvCxnSpPr>
          <p:nvPr/>
        </p:nvCxnSpPr>
        <p:spPr>
          <a:xfrm rot="10800000" flipV="1">
            <a:off x="6022559" y="7129375"/>
            <a:ext cx="12702" cy="362187"/>
          </a:xfrm>
          <a:prstGeom prst="curvedConnector3">
            <a:avLst>
              <a:gd name="adj1" fmla="val 1800000"/>
            </a:avLst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96"/>
          <p:cNvSpPr txBox="1"/>
          <p:nvPr/>
        </p:nvSpPr>
        <p:spPr>
          <a:xfrm>
            <a:off x="5109566" y="8602518"/>
            <a:ext cx="73908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200" i="0" dirty="0">
                <a:solidFill>
                  <a:srgbClr val="FF0000"/>
                </a:solidFill>
              </a:rPr>
              <a:t>Texas</a:t>
            </a:r>
            <a:endParaRPr lang="zh-CN" altLang="en-US" sz="1200" i="0" dirty="0">
              <a:solidFill>
                <a:srgbClr val="FF0000"/>
              </a:solidFill>
            </a:endParaRPr>
          </a:p>
        </p:txBody>
      </p:sp>
      <p:sp>
        <p:nvSpPr>
          <p:cNvPr id="159" name="文本框 96"/>
          <p:cNvSpPr txBox="1"/>
          <p:nvPr/>
        </p:nvSpPr>
        <p:spPr>
          <a:xfrm>
            <a:off x="5658473" y="6521049"/>
            <a:ext cx="8968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200" i="0" dirty="0">
                <a:solidFill>
                  <a:srgbClr val="FF0000"/>
                </a:solidFill>
              </a:rPr>
              <a:t>New York</a:t>
            </a:r>
            <a:endParaRPr lang="zh-CN" altLang="en-US" sz="1200" i="0" dirty="0">
              <a:solidFill>
                <a:srgbClr val="FF0000"/>
              </a:solidFill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7487642" y="6671230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7" name="矩形 176"/>
          <p:cNvSpPr/>
          <p:nvPr/>
        </p:nvSpPr>
        <p:spPr>
          <a:xfrm>
            <a:off x="7883179" y="6678799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7133178" y="6997045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9" name="矩形 178"/>
          <p:cNvSpPr/>
          <p:nvPr/>
        </p:nvSpPr>
        <p:spPr>
          <a:xfrm>
            <a:off x="7133178" y="7349455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0" name="矩形 179"/>
          <p:cNvSpPr/>
          <p:nvPr/>
        </p:nvSpPr>
        <p:spPr>
          <a:xfrm>
            <a:off x="7895566" y="7010275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1" name="矩形 180"/>
          <p:cNvSpPr/>
          <p:nvPr/>
        </p:nvSpPr>
        <p:spPr>
          <a:xfrm>
            <a:off x="7528662" y="7349455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2" name="矩形 181"/>
          <p:cNvSpPr/>
          <p:nvPr/>
        </p:nvSpPr>
        <p:spPr>
          <a:xfrm>
            <a:off x="8655760" y="7674190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3" name="矩形 182"/>
          <p:cNvSpPr/>
          <p:nvPr/>
        </p:nvSpPr>
        <p:spPr>
          <a:xfrm>
            <a:off x="9029393" y="7674190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4" name="矩形 183"/>
          <p:cNvSpPr/>
          <p:nvPr/>
        </p:nvSpPr>
        <p:spPr>
          <a:xfrm>
            <a:off x="8282842" y="8041242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5" name="矩形 184"/>
          <p:cNvSpPr/>
          <p:nvPr/>
        </p:nvSpPr>
        <p:spPr>
          <a:xfrm>
            <a:off x="8282842" y="8367796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6" name="矩形 185"/>
          <p:cNvSpPr/>
          <p:nvPr/>
        </p:nvSpPr>
        <p:spPr>
          <a:xfrm>
            <a:off x="8658313" y="8370907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7" name="矩形 186"/>
          <p:cNvSpPr/>
          <p:nvPr/>
        </p:nvSpPr>
        <p:spPr>
          <a:xfrm>
            <a:off x="9052443" y="8030955"/>
            <a:ext cx="376398" cy="342649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8" name="文本框 94"/>
          <p:cNvSpPr txBox="1"/>
          <p:nvPr/>
        </p:nvSpPr>
        <p:spPr>
          <a:xfrm>
            <a:off x="7953865" y="6324814"/>
            <a:ext cx="739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i="0" dirty="0">
                <a:solidFill>
                  <a:schemeClr val="tx1"/>
                </a:solidFill>
              </a:rPr>
              <a:t>Effect</a:t>
            </a:r>
            <a:endParaRPr lang="zh-CN" altLang="en-US" i="0" dirty="0">
              <a:solidFill>
                <a:schemeClr val="tx1"/>
              </a:solidFill>
            </a:endParaRPr>
          </a:p>
        </p:txBody>
      </p:sp>
      <p:sp>
        <p:nvSpPr>
          <p:cNvPr id="189" name="文本框 95"/>
          <p:cNvSpPr txBox="1"/>
          <p:nvPr/>
        </p:nvSpPr>
        <p:spPr>
          <a:xfrm rot="16200000">
            <a:off x="6431324" y="7514907"/>
            <a:ext cx="73908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i="0" dirty="0">
                <a:solidFill>
                  <a:schemeClr val="tx1"/>
                </a:solidFill>
              </a:rPr>
              <a:t>Cause</a:t>
            </a:r>
            <a:endParaRPr lang="zh-CN" altLang="en-US" i="0" dirty="0">
              <a:solidFill>
                <a:schemeClr val="tx1"/>
              </a:solidFill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5488516" y="8169222"/>
            <a:ext cx="55615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ACT</a:t>
            </a:r>
            <a:endParaRPr lang="zh-CN" altLang="en-US" dirty="0"/>
          </a:p>
        </p:txBody>
      </p:sp>
      <p:sp>
        <p:nvSpPr>
          <p:cNvPr id="191" name="文本框 190"/>
          <p:cNvSpPr txBox="1"/>
          <p:nvPr/>
        </p:nvSpPr>
        <p:spPr>
          <a:xfrm>
            <a:off x="4848638" y="8145604"/>
            <a:ext cx="55615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ABI</a:t>
            </a:r>
            <a:endParaRPr lang="zh-CN" altLang="en-US" dirty="0"/>
          </a:p>
        </p:txBody>
      </p:sp>
      <p:sp>
        <p:nvSpPr>
          <p:cNvPr id="192" name="文本框 191"/>
          <p:cNvSpPr txBox="1"/>
          <p:nvPr/>
        </p:nvSpPr>
        <p:spPr>
          <a:xfrm>
            <a:off x="4672773" y="7780137"/>
            <a:ext cx="55615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AMA</a:t>
            </a:r>
            <a:endParaRPr lang="zh-CN" altLang="en-US" dirty="0"/>
          </a:p>
        </p:txBody>
      </p:sp>
      <p:sp>
        <p:nvSpPr>
          <p:cNvPr id="193" name="文本框 192"/>
          <p:cNvSpPr txBox="1"/>
          <p:nvPr/>
        </p:nvSpPr>
        <p:spPr>
          <a:xfrm>
            <a:off x="6012872" y="6865826"/>
            <a:ext cx="55615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ALB</a:t>
            </a:r>
            <a:endParaRPr lang="zh-CN" altLang="en-US" dirty="0"/>
          </a:p>
        </p:txBody>
      </p:sp>
      <p:sp>
        <p:nvSpPr>
          <p:cNvPr id="194" name="文本框 193"/>
          <p:cNvSpPr txBox="1"/>
          <p:nvPr/>
        </p:nvSpPr>
        <p:spPr>
          <a:xfrm>
            <a:off x="6144855" y="7177070"/>
            <a:ext cx="55615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LGA</a:t>
            </a:r>
            <a:endParaRPr lang="zh-CN" altLang="en-US" dirty="0"/>
          </a:p>
        </p:txBody>
      </p:sp>
      <p:sp>
        <p:nvSpPr>
          <p:cNvPr id="195" name="文本框 194"/>
          <p:cNvSpPr txBox="1"/>
          <p:nvPr/>
        </p:nvSpPr>
        <p:spPr>
          <a:xfrm>
            <a:off x="5886073" y="7520779"/>
            <a:ext cx="55615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JFK</a:t>
            </a:r>
            <a:endParaRPr lang="zh-CN" altLang="en-US" dirty="0"/>
          </a:p>
        </p:txBody>
      </p:sp>
      <p:sp>
        <p:nvSpPr>
          <p:cNvPr id="196" name="文本框 96"/>
          <p:cNvSpPr txBox="1"/>
          <p:nvPr/>
        </p:nvSpPr>
        <p:spPr>
          <a:xfrm rot="16200000">
            <a:off x="6676434" y="6683293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ABI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197" name="文本框 96"/>
          <p:cNvSpPr txBox="1"/>
          <p:nvPr/>
        </p:nvSpPr>
        <p:spPr>
          <a:xfrm rot="16200000">
            <a:off x="6676524" y="7028622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ACT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198" name="文本框 96"/>
          <p:cNvSpPr txBox="1"/>
          <p:nvPr/>
        </p:nvSpPr>
        <p:spPr>
          <a:xfrm rot="16200000">
            <a:off x="6676435" y="7389401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AMA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199" name="文本框 96"/>
          <p:cNvSpPr txBox="1"/>
          <p:nvPr/>
        </p:nvSpPr>
        <p:spPr>
          <a:xfrm rot="16200000">
            <a:off x="6684608" y="7748134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ALB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200" name="文本框 96"/>
          <p:cNvSpPr txBox="1"/>
          <p:nvPr/>
        </p:nvSpPr>
        <p:spPr>
          <a:xfrm rot="16200000">
            <a:off x="6692266" y="8073887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JFK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201" name="文本框 96"/>
          <p:cNvSpPr txBox="1"/>
          <p:nvPr/>
        </p:nvSpPr>
        <p:spPr>
          <a:xfrm rot="16200000">
            <a:off x="6693433" y="8423854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LGA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203" name="文本框 103"/>
          <p:cNvSpPr txBox="1"/>
          <p:nvPr/>
        </p:nvSpPr>
        <p:spPr>
          <a:xfrm>
            <a:off x="6964138" y="8677251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ABI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204" name="文本框 103"/>
          <p:cNvSpPr txBox="1"/>
          <p:nvPr/>
        </p:nvSpPr>
        <p:spPr>
          <a:xfrm>
            <a:off x="7332291" y="8677252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ACT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205" name="文本框 103"/>
          <p:cNvSpPr txBox="1"/>
          <p:nvPr/>
        </p:nvSpPr>
        <p:spPr>
          <a:xfrm>
            <a:off x="7714221" y="8677253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AMA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206" name="文本框 103"/>
          <p:cNvSpPr txBox="1"/>
          <p:nvPr/>
        </p:nvSpPr>
        <p:spPr>
          <a:xfrm>
            <a:off x="8092286" y="8677253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ALB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207" name="文本框 103"/>
          <p:cNvSpPr txBox="1"/>
          <p:nvPr/>
        </p:nvSpPr>
        <p:spPr>
          <a:xfrm>
            <a:off x="8488773" y="8677253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JFK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sp>
        <p:nvSpPr>
          <p:cNvPr id="208" name="文本框 103"/>
          <p:cNvSpPr txBox="1"/>
          <p:nvPr/>
        </p:nvSpPr>
        <p:spPr>
          <a:xfrm>
            <a:off x="8855096" y="8677253"/>
            <a:ext cx="73908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 i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i="0" dirty="0">
                <a:solidFill>
                  <a:schemeClr val="tx1"/>
                </a:solidFill>
              </a:rPr>
              <a:t>LGA</a:t>
            </a:r>
            <a:endParaRPr lang="zh-CN" altLang="en-US" sz="1000" i="0" dirty="0">
              <a:solidFill>
                <a:schemeClr val="tx1"/>
              </a:solidFill>
            </a:endParaRPr>
          </a:p>
        </p:txBody>
      </p:sp>
      <p:cxnSp>
        <p:nvCxnSpPr>
          <p:cNvPr id="209" name="直线连接符 110"/>
          <p:cNvCxnSpPr/>
          <p:nvPr/>
        </p:nvCxnSpPr>
        <p:spPr>
          <a:xfrm>
            <a:off x="7123587" y="6637865"/>
            <a:ext cx="2305255" cy="208169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754" y="4016681"/>
            <a:ext cx="3186476" cy="19835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43742" y="5187871"/>
            <a:ext cx="705000" cy="222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altLang="zh-C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 Nino 4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02661" y="4612438"/>
            <a:ext cx="756447" cy="222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Nino 3.4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095" y="5410804"/>
            <a:ext cx="438244" cy="30486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839486" y="5337763"/>
            <a:ext cx="769785" cy="2229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Nino 1+2</a:t>
            </a:r>
          </a:p>
        </p:txBody>
      </p:sp>
      <p:sp>
        <p:nvSpPr>
          <p:cNvPr id="16" name="箭头: 上弧形 58"/>
          <p:cNvSpPr/>
          <p:nvPr/>
        </p:nvSpPr>
        <p:spPr>
          <a:xfrm>
            <a:off x="4747229" y="4894576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箭头: 上弧形 60"/>
          <p:cNvSpPr/>
          <p:nvPr/>
        </p:nvSpPr>
        <p:spPr>
          <a:xfrm rot="10800000">
            <a:off x="4747228" y="5031695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上弧形 61"/>
          <p:cNvSpPr/>
          <p:nvPr/>
        </p:nvSpPr>
        <p:spPr>
          <a:xfrm>
            <a:off x="5547544" y="4894216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箭头: 上弧形 62"/>
          <p:cNvSpPr/>
          <p:nvPr/>
        </p:nvSpPr>
        <p:spPr>
          <a:xfrm rot="10800000">
            <a:off x="5547371" y="5031925"/>
            <a:ext cx="212594" cy="89908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上弧形 63"/>
          <p:cNvSpPr/>
          <p:nvPr/>
        </p:nvSpPr>
        <p:spPr>
          <a:xfrm rot="1522083">
            <a:off x="6079956" y="5052865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箭头: 上弧形 64"/>
          <p:cNvSpPr/>
          <p:nvPr/>
        </p:nvSpPr>
        <p:spPr>
          <a:xfrm rot="12322083">
            <a:off x="6023908" y="5175392"/>
            <a:ext cx="212594" cy="99170"/>
          </a:xfrm>
          <a:prstGeom prst="curvedDownArrow">
            <a:avLst/>
          </a:prstGeom>
          <a:ln w="19050">
            <a:solidFill>
              <a:schemeClr val="accent1">
                <a:lumMod val="75000"/>
              </a:schemeClr>
            </a:solidFill>
            <a:headEnd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067" y="5192952"/>
            <a:ext cx="590676" cy="2953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82540" y="5187871"/>
            <a:ext cx="750096" cy="2229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Nino 3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Q2OGE1NmUyZDBkYTUwYmFmMWZjNjE4OGY5MTdiZD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020.xml><?xml version="1.0" encoding="utf-8"?>
<p:tagLst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040.xml><?xml version="1.0" encoding="utf-8"?>
<p:tagLst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060.xml><?xml version="1.0" encoding="utf-8"?>
<p:tagLst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110.xml><?xml version="1.0" encoding="utf-8"?>
<p:tagLst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130.xml><?xml version="1.0" encoding="utf-8"?>
<p:tagLst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1150.xml><?xml version="1.0" encoding="utf-8"?>
<p:tagLst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40.xml><?xml version="1.0" encoding="utf-8"?>
<p:tagLst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60.xml><?xml version="1.0" encoding="utf-8"?>
<p:tagLst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880.xml><?xml version="1.0" encoding="utf-8"?>
<p:tagLst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910.xml><?xml version="1.0" encoding="utf-8"?>
<p:tagLst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930.xml><?xml version="1.0" encoding="utf-8"?>
<p:tagLst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950.xml><?xml version="1.0" encoding="utf-8"?>
<p:tagLst xmlns:p="http://schemas.openxmlformats.org/presentationml/2006/main">
  <p:tag name="KSO_WM_DIAGRAM_VIRTUALLY_FRAME" val="{&quot;height&quot;:358.58078740157487,&quot;left&quot;:106.3,&quot;top&quot;:27.477716535433068,&quot;width&quot;:275.774015748031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73740157480316,&quot;left&quot;:168.9,&quot;top&quot;:68.66251968503937,&quot;width&quot;:611.4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ags/tag990.xml><?xml version="1.0" encoding="utf-8"?>
<p:tagLst xmlns:p="http://schemas.openxmlformats.org/presentationml/2006/main">
  <p:tag name="KSO_WM_DIAGRAM_VIRTUALLY_FRAME" val="{&quot;height&quot;:358.58078740157487,&quot;left&quot;:208.57149606299208,&quot;top&quot;:27.477716535433068,&quot;width&quot;:173.502519685039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1016</Words>
  <Application>Microsoft Office PowerPoint</Application>
  <PresentationFormat>自定义</PresentationFormat>
  <Paragraphs>553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WPS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 C</dc:creator>
  <cp:lastModifiedBy>R C</cp:lastModifiedBy>
  <cp:revision>81</cp:revision>
  <cp:lastPrinted>2025-05-26T14:35:44Z</cp:lastPrinted>
  <dcterms:created xsi:type="dcterms:W3CDTF">2023-11-07T12:12:00Z</dcterms:created>
  <dcterms:modified xsi:type="dcterms:W3CDTF">2025-05-26T14:49:20Z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6A9F36262D1A4B568B0F0F8A2802EA91_12</vt:lpwstr>
  </property>
  <property fmtid="{D5CDD505-2E9C-101B-9397-08002B2CF9AE}" pid="3" name="KSOProductBuildVer">
    <vt:lpwstr>2052-12.1.0.20784</vt:lpwstr>
  </property>
</Properties>
</file>